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58" r:id="rId4"/>
    <p:sldId id="272" r:id="rId5"/>
    <p:sldId id="273" r:id="rId6"/>
    <p:sldId id="274" r:id="rId7"/>
    <p:sldId id="270" r:id="rId8"/>
    <p:sldId id="275" r:id="rId9"/>
    <p:sldId id="277" r:id="rId10"/>
    <p:sldId id="276" r:id="rId11"/>
    <p:sldId id="282" r:id="rId12"/>
    <p:sldId id="281" r:id="rId13"/>
    <p:sldId id="278" r:id="rId14"/>
    <p:sldId id="280" r:id="rId15"/>
    <p:sldId id="284" r:id="rId16"/>
    <p:sldId id="283" r:id="rId17"/>
    <p:sldId id="279" r:id="rId18"/>
    <p:sldId id="287" r:id="rId19"/>
    <p:sldId id="28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560633-530A-40BD-ADBF-D2C06A3E8F9A}" v="73" dt="2019-08-08T12:33:56.2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75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r Gondek" userId="8caafa95-aa09-4f66-9aa0-2103568af2df" providerId="ADAL" clId="{6B560633-530A-40BD-ADBF-D2C06A3E8F9A}"/>
    <pc:docChg chg="undo custSel mod addSld delSld modSld sldOrd addMainMaster delMainMaster">
      <pc:chgData name="Christopher Gondek" userId="8caafa95-aa09-4f66-9aa0-2103568af2df" providerId="ADAL" clId="{6B560633-530A-40BD-ADBF-D2C06A3E8F9A}" dt="2019-08-08T12:49:23.461" v="3262" actId="20577"/>
      <pc:docMkLst>
        <pc:docMk/>
      </pc:docMkLst>
      <pc:sldChg chg="addSp delSp modSp add mod setBg modClrScheme setClrOvrMap chgLayout">
        <pc:chgData name="Christopher Gondek" userId="8caafa95-aa09-4f66-9aa0-2103568af2df" providerId="ADAL" clId="{6B560633-530A-40BD-ADBF-D2C06A3E8F9A}" dt="2019-08-08T08:27:27.936" v="55" actId="26606"/>
        <pc:sldMkLst>
          <pc:docMk/>
          <pc:sldMk cId="1772278776" sldId="256"/>
        </pc:sldMkLst>
        <pc:spChg chg="mod">
          <ac:chgData name="Christopher Gondek" userId="8caafa95-aa09-4f66-9aa0-2103568af2df" providerId="ADAL" clId="{6B560633-530A-40BD-ADBF-D2C06A3E8F9A}" dt="2019-08-08T08:27:27.936" v="55" actId="26606"/>
          <ac:spMkLst>
            <pc:docMk/>
            <pc:sldMk cId="1772278776" sldId="256"/>
            <ac:spMk id="2" creationId="{9CAFBBE1-45A6-4A5E-9027-EE269AB04B61}"/>
          </ac:spMkLst>
        </pc:spChg>
        <pc:spChg chg="del">
          <ac:chgData name="Christopher Gondek" userId="8caafa95-aa09-4f66-9aa0-2103568af2df" providerId="ADAL" clId="{6B560633-530A-40BD-ADBF-D2C06A3E8F9A}" dt="2019-08-08T08:26:47.825" v="44" actId="478"/>
          <ac:spMkLst>
            <pc:docMk/>
            <pc:sldMk cId="1772278776" sldId="256"/>
            <ac:spMk id="3" creationId="{13998031-6782-4CB2-BA5C-BB99E0DCA301}"/>
          </ac:spMkLst>
        </pc:spChg>
        <pc:spChg chg="add del">
          <ac:chgData name="Christopher Gondek" userId="8caafa95-aa09-4f66-9aa0-2103568af2df" providerId="ADAL" clId="{6B560633-530A-40BD-ADBF-D2C06A3E8F9A}" dt="2019-08-08T08:27:21.125" v="46" actId="26606"/>
          <ac:spMkLst>
            <pc:docMk/>
            <pc:sldMk cId="1772278776" sldId="256"/>
            <ac:spMk id="8" creationId="{6B695AA2-4B70-477F-AF90-536B720A1343}"/>
          </ac:spMkLst>
        </pc:spChg>
        <pc:spChg chg="add del">
          <ac:chgData name="Christopher Gondek" userId="8caafa95-aa09-4f66-9aa0-2103568af2df" providerId="ADAL" clId="{6B560633-530A-40BD-ADBF-D2C06A3E8F9A}" dt="2019-08-08T08:27:23.224" v="48" actId="26606"/>
          <ac:spMkLst>
            <pc:docMk/>
            <pc:sldMk cId="1772278776" sldId="256"/>
            <ac:spMk id="10" creationId="{C5373426-E26E-431D-959C-5DB96C0B6208}"/>
          </ac:spMkLst>
        </pc:spChg>
        <pc:spChg chg="add del">
          <ac:chgData name="Christopher Gondek" userId="8caafa95-aa09-4f66-9aa0-2103568af2df" providerId="ADAL" clId="{6B560633-530A-40BD-ADBF-D2C06A3E8F9A}" dt="2019-08-08T08:27:23.224" v="48" actId="26606"/>
          <ac:spMkLst>
            <pc:docMk/>
            <pc:sldMk cId="1772278776" sldId="256"/>
            <ac:spMk id="11" creationId="{2FDF0794-1B86-42B2-B8C7-F60123E638ED}"/>
          </ac:spMkLst>
        </pc:spChg>
        <pc:spChg chg="add del">
          <ac:chgData name="Christopher Gondek" userId="8caafa95-aa09-4f66-9aa0-2103568af2df" providerId="ADAL" clId="{6B560633-530A-40BD-ADBF-D2C06A3E8F9A}" dt="2019-08-08T08:27:23.224" v="48" actId="26606"/>
          <ac:spMkLst>
            <pc:docMk/>
            <pc:sldMk cId="1772278776" sldId="256"/>
            <ac:spMk id="14" creationId="{E239D8CC-16F4-4B2B-80F0-203C56D0D2DE}"/>
          </ac:spMkLst>
        </pc:spChg>
        <pc:spChg chg="add del">
          <ac:chgData name="Christopher Gondek" userId="8caafa95-aa09-4f66-9aa0-2103568af2df" providerId="ADAL" clId="{6B560633-530A-40BD-ADBF-D2C06A3E8F9A}" dt="2019-08-08T08:27:24.157" v="50" actId="26606"/>
          <ac:spMkLst>
            <pc:docMk/>
            <pc:sldMk cId="1772278776" sldId="256"/>
            <ac:spMk id="19" creationId="{DB4A12B6-EF0D-43E8-8C17-4FAD4D2766E4}"/>
          </ac:spMkLst>
        </pc:spChg>
        <pc:spChg chg="add del">
          <ac:chgData name="Christopher Gondek" userId="8caafa95-aa09-4f66-9aa0-2103568af2df" providerId="ADAL" clId="{6B560633-530A-40BD-ADBF-D2C06A3E8F9A}" dt="2019-08-08T08:27:24.157" v="50" actId="26606"/>
          <ac:spMkLst>
            <pc:docMk/>
            <pc:sldMk cId="1772278776" sldId="256"/>
            <ac:spMk id="20" creationId="{AE107525-0C02-447F-8A3F-553320A7230E}"/>
          </ac:spMkLst>
        </pc:spChg>
        <pc:spChg chg="add del">
          <ac:chgData name="Christopher Gondek" userId="8caafa95-aa09-4f66-9aa0-2103568af2df" providerId="ADAL" clId="{6B560633-530A-40BD-ADBF-D2C06A3E8F9A}" dt="2019-08-08T08:27:24.157" v="50" actId="26606"/>
          <ac:spMkLst>
            <pc:docMk/>
            <pc:sldMk cId="1772278776" sldId="256"/>
            <ac:spMk id="21" creationId="{AB7A42E3-05D8-4A0B-9D4E-20EF581E57C0}"/>
          </ac:spMkLst>
        </pc:spChg>
        <pc:spChg chg="add del">
          <ac:chgData name="Christopher Gondek" userId="8caafa95-aa09-4f66-9aa0-2103568af2df" providerId="ADAL" clId="{6B560633-530A-40BD-ADBF-D2C06A3E8F9A}" dt="2019-08-08T08:27:26.288" v="52" actId="26606"/>
          <ac:spMkLst>
            <pc:docMk/>
            <pc:sldMk cId="1772278776" sldId="256"/>
            <ac:spMk id="24" creationId="{E08D4B6A-8113-4DFB-B82E-B60CAC8E0A50}"/>
          </ac:spMkLst>
        </pc:spChg>
        <pc:spChg chg="add del">
          <ac:chgData name="Christopher Gondek" userId="8caafa95-aa09-4f66-9aa0-2103568af2df" providerId="ADAL" clId="{6B560633-530A-40BD-ADBF-D2C06A3E8F9A}" dt="2019-08-08T08:27:26.288" v="52" actId="26606"/>
          <ac:spMkLst>
            <pc:docMk/>
            <pc:sldMk cId="1772278776" sldId="256"/>
            <ac:spMk id="25" creationId="{9822E561-F97C-4CBB-A9A6-A6BF6317BC84}"/>
          </ac:spMkLst>
        </pc:spChg>
        <pc:spChg chg="add del">
          <ac:chgData name="Christopher Gondek" userId="8caafa95-aa09-4f66-9aa0-2103568af2df" providerId="ADAL" clId="{6B560633-530A-40BD-ADBF-D2C06A3E8F9A}" dt="2019-08-08T08:27:26.288" v="52" actId="26606"/>
          <ac:spMkLst>
            <pc:docMk/>
            <pc:sldMk cId="1772278776" sldId="256"/>
            <ac:spMk id="27" creationId="{B01B0E58-A5C8-4CDA-A2E0-35DF94E59857}"/>
          </ac:spMkLst>
        </pc:spChg>
        <pc:spChg chg="add del">
          <ac:chgData name="Christopher Gondek" userId="8caafa95-aa09-4f66-9aa0-2103568af2df" providerId="ADAL" clId="{6B560633-530A-40BD-ADBF-D2C06A3E8F9A}" dt="2019-08-08T08:27:27.889" v="54" actId="26606"/>
          <ac:spMkLst>
            <pc:docMk/>
            <pc:sldMk cId="1772278776" sldId="256"/>
            <ac:spMk id="29" creationId="{875485B9-8EE1-447A-9C08-F7D6B532A8CF}"/>
          </ac:spMkLst>
        </pc:spChg>
        <pc:spChg chg="add del">
          <ac:chgData name="Christopher Gondek" userId="8caafa95-aa09-4f66-9aa0-2103568af2df" providerId="ADAL" clId="{6B560633-530A-40BD-ADBF-D2C06A3E8F9A}" dt="2019-08-08T08:27:27.889" v="54" actId="26606"/>
          <ac:spMkLst>
            <pc:docMk/>
            <pc:sldMk cId="1772278776" sldId="256"/>
            <ac:spMk id="31" creationId="{B963707F-B98C-4143-AFCF-D6B56C975C5A}"/>
          </ac:spMkLst>
        </pc:spChg>
        <pc:spChg chg="add del">
          <ac:chgData name="Christopher Gondek" userId="8caafa95-aa09-4f66-9aa0-2103568af2df" providerId="ADAL" clId="{6B560633-530A-40BD-ADBF-D2C06A3E8F9A}" dt="2019-08-08T08:27:27.889" v="54" actId="26606"/>
          <ac:spMkLst>
            <pc:docMk/>
            <pc:sldMk cId="1772278776" sldId="256"/>
            <ac:spMk id="32" creationId="{88D2DFBB-460D-4ECB-BD76-509C99DAD65A}"/>
          </ac:spMkLst>
        </pc:spChg>
        <pc:spChg chg="add">
          <ac:chgData name="Christopher Gondek" userId="8caafa95-aa09-4f66-9aa0-2103568af2df" providerId="ADAL" clId="{6B560633-530A-40BD-ADBF-D2C06A3E8F9A}" dt="2019-08-08T08:27:27.936" v="55" actId="26606"/>
          <ac:spMkLst>
            <pc:docMk/>
            <pc:sldMk cId="1772278776" sldId="256"/>
            <ac:spMk id="34" creationId="{6B695AA2-4B70-477F-AF90-536B720A1343}"/>
          </ac:spMkLst>
        </pc:spChg>
        <pc:picChg chg="add del">
          <ac:chgData name="Christopher Gondek" userId="8caafa95-aa09-4f66-9aa0-2103568af2df" providerId="ADAL" clId="{6B560633-530A-40BD-ADBF-D2C06A3E8F9A}" dt="2019-08-08T08:27:21.125" v="46" actId="26606"/>
          <ac:picMkLst>
            <pc:docMk/>
            <pc:sldMk cId="1772278776" sldId="256"/>
            <ac:picMk id="4" creationId="{E39B0A3D-E293-409D-968C-E2446E1861F4}"/>
          </ac:picMkLst>
        </pc:picChg>
        <pc:picChg chg="add del">
          <ac:chgData name="Christopher Gondek" userId="8caafa95-aa09-4f66-9aa0-2103568af2df" providerId="ADAL" clId="{6B560633-530A-40BD-ADBF-D2C06A3E8F9A}" dt="2019-08-08T08:27:23.224" v="48" actId="26606"/>
          <ac:picMkLst>
            <pc:docMk/>
            <pc:sldMk cId="1772278776" sldId="256"/>
            <ac:picMk id="13" creationId="{2F53967B-2F7B-42E1-8C1B-6CDDB8D79D17}"/>
          </ac:picMkLst>
        </pc:picChg>
        <pc:picChg chg="add del">
          <ac:chgData name="Christopher Gondek" userId="8caafa95-aa09-4f66-9aa0-2103568af2df" providerId="ADAL" clId="{6B560633-530A-40BD-ADBF-D2C06A3E8F9A}" dt="2019-08-08T08:27:24.157" v="50" actId="26606"/>
          <ac:picMkLst>
            <pc:docMk/>
            <pc:sldMk cId="1772278776" sldId="256"/>
            <ac:picMk id="17" creationId="{453689D5-BD3A-4E71-8ADD-14B0D39623D4}"/>
          </ac:picMkLst>
        </pc:picChg>
        <pc:picChg chg="add del">
          <ac:chgData name="Christopher Gondek" userId="8caafa95-aa09-4f66-9aa0-2103568af2df" providerId="ADAL" clId="{6B560633-530A-40BD-ADBF-D2C06A3E8F9A}" dt="2019-08-08T08:27:26.288" v="52" actId="26606"/>
          <ac:picMkLst>
            <pc:docMk/>
            <pc:sldMk cId="1772278776" sldId="256"/>
            <ac:picMk id="26" creationId="{5283B081-BAB5-4588-97BC-0209E0834AB0}"/>
          </ac:picMkLst>
        </pc:picChg>
        <pc:picChg chg="add del">
          <ac:chgData name="Christopher Gondek" userId="8caafa95-aa09-4f66-9aa0-2103568af2df" providerId="ADAL" clId="{6B560633-530A-40BD-ADBF-D2C06A3E8F9A}" dt="2019-08-08T08:27:27.889" v="54" actId="26606"/>
          <ac:picMkLst>
            <pc:docMk/>
            <pc:sldMk cId="1772278776" sldId="256"/>
            <ac:picMk id="30" creationId="{CFE8ADD8-5440-4AC8-BC1E-39D1C12B901B}"/>
          </ac:picMkLst>
        </pc:picChg>
        <pc:picChg chg="add">
          <ac:chgData name="Christopher Gondek" userId="8caafa95-aa09-4f66-9aa0-2103568af2df" providerId="ADAL" clId="{6B560633-530A-40BD-ADBF-D2C06A3E8F9A}" dt="2019-08-08T08:27:27.936" v="55" actId="26606"/>
          <ac:picMkLst>
            <pc:docMk/>
            <pc:sldMk cId="1772278776" sldId="256"/>
            <ac:picMk id="35" creationId="{E39B0A3D-E293-409D-968C-E2446E1861F4}"/>
          </ac:picMkLst>
        </pc:picChg>
        <pc:cxnChg chg="add del">
          <ac:chgData name="Christopher Gondek" userId="8caafa95-aa09-4f66-9aa0-2103568af2df" providerId="ADAL" clId="{6B560633-530A-40BD-ADBF-D2C06A3E8F9A}" dt="2019-08-08T08:27:23.224" v="48" actId="26606"/>
          <ac:cxnSpMkLst>
            <pc:docMk/>
            <pc:sldMk cId="1772278776" sldId="256"/>
            <ac:cxnSpMk id="12" creationId="{96D07482-83A3-4451-943C-B46961082957}"/>
          </ac:cxnSpMkLst>
        </pc:cxnChg>
        <pc:cxnChg chg="add del">
          <ac:chgData name="Christopher Gondek" userId="8caafa95-aa09-4f66-9aa0-2103568af2df" providerId="ADAL" clId="{6B560633-530A-40BD-ADBF-D2C06A3E8F9A}" dt="2019-08-08T08:27:24.157" v="50" actId="26606"/>
          <ac:cxnSpMkLst>
            <pc:docMk/>
            <pc:sldMk cId="1772278776" sldId="256"/>
            <ac:cxnSpMk id="16" creationId="{511CE48F-D5E4-4520-AF1E-8F85CFBDA596}"/>
          </ac:cxnSpMkLst>
        </pc:cxnChg>
        <pc:cxnChg chg="add del">
          <ac:chgData name="Christopher Gondek" userId="8caafa95-aa09-4f66-9aa0-2103568af2df" providerId="ADAL" clId="{6B560633-530A-40BD-ADBF-D2C06A3E8F9A}" dt="2019-08-08T08:27:24.157" v="50" actId="26606"/>
          <ac:cxnSpMkLst>
            <pc:docMk/>
            <pc:sldMk cId="1772278776" sldId="256"/>
            <ac:cxnSpMk id="18" creationId="{41448851-39AD-4943-BF9C-C50704E08377}"/>
          </ac:cxnSpMkLst>
        </pc:cxnChg>
        <pc:cxnChg chg="add del">
          <ac:chgData name="Christopher Gondek" userId="8caafa95-aa09-4f66-9aa0-2103568af2df" providerId="ADAL" clId="{6B560633-530A-40BD-ADBF-D2C06A3E8F9A}" dt="2019-08-08T08:27:24.157" v="50" actId="26606"/>
          <ac:cxnSpMkLst>
            <pc:docMk/>
            <pc:sldMk cId="1772278776" sldId="256"/>
            <ac:cxnSpMk id="22" creationId="{6EE9A54B-189D-4645-8254-FDC4210EC6DB}"/>
          </ac:cxnSpMkLst>
        </pc:cxnChg>
      </pc:sldChg>
      <pc:sldChg chg="addSp delSp modSp add mod setBg setClrOvrMap">
        <pc:chgData name="Christopher Gondek" userId="8caafa95-aa09-4f66-9aa0-2103568af2df" providerId="ADAL" clId="{6B560633-530A-40BD-ADBF-D2C06A3E8F9A}" dt="2019-08-08T08:55:33.650" v="1029" actId="1076"/>
        <pc:sldMkLst>
          <pc:docMk/>
          <pc:sldMk cId="2308918486" sldId="257"/>
        </pc:sldMkLst>
        <pc:spChg chg="mod">
          <ac:chgData name="Christopher Gondek" userId="8caafa95-aa09-4f66-9aa0-2103568af2df" providerId="ADAL" clId="{6B560633-530A-40BD-ADBF-D2C06A3E8F9A}" dt="2019-08-08T08:28:13.131" v="92" actId="26606"/>
          <ac:spMkLst>
            <pc:docMk/>
            <pc:sldMk cId="2308918486" sldId="257"/>
            <ac:spMk id="2" creationId="{1C4F5574-F49D-498F-B1C2-54E563C8AD1B}"/>
          </ac:spMkLst>
        </pc:spChg>
        <pc:spChg chg="del mod">
          <ac:chgData name="Christopher Gondek" userId="8caafa95-aa09-4f66-9aa0-2103568af2df" providerId="ADAL" clId="{6B560633-530A-40BD-ADBF-D2C06A3E8F9A}" dt="2019-08-08T08:49:12.533" v="860" actId="478"/>
          <ac:spMkLst>
            <pc:docMk/>
            <pc:sldMk cId="2308918486" sldId="257"/>
            <ac:spMk id="3" creationId="{4860077C-AFEF-49B4-BBD8-DDAD54387256}"/>
          </ac:spMkLst>
        </pc:spChg>
        <pc:spChg chg="add del mod">
          <ac:chgData name="Christopher Gondek" userId="8caafa95-aa09-4f66-9aa0-2103568af2df" providerId="ADAL" clId="{6B560633-530A-40BD-ADBF-D2C06A3E8F9A}" dt="2019-08-08T08:49:22.127" v="864" actId="478"/>
          <ac:spMkLst>
            <pc:docMk/>
            <pc:sldMk cId="2308918486" sldId="257"/>
            <ac:spMk id="6" creationId="{235E2681-D8B9-48C4-B123-03E98C280B30}"/>
          </ac:spMkLst>
        </pc:spChg>
        <pc:spChg chg="add mod">
          <ac:chgData name="Christopher Gondek" userId="8caafa95-aa09-4f66-9aa0-2103568af2df" providerId="ADAL" clId="{6B560633-530A-40BD-ADBF-D2C06A3E8F9A}" dt="2019-08-08T08:53:05.456" v="988" actId="692"/>
          <ac:spMkLst>
            <pc:docMk/>
            <pc:sldMk cId="2308918486" sldId="257"/>
            <ac:spMk id="7" creationId="{B36FA8E6-A829-40D5-8978-1F071D33A4B7}"/>
          </ac:spMkLst>
        </pc:spChg>
        <pc:spChg chg="add mod">
          <ac:chgData name="Christopher Gondek" userId="8caafa95-aa09-4f66-9aa0-2103568af2df" providerId="ADAL" clId="{6B560633-530A-40BD-ADBF-D2C06A3E8F9A}" dt="2019-08-08T08:51:05.717" v="977" actId="20577"/>
          <ac:spMkLst>
            <pc:docMk/>
            <pc:sldMk cId="2308918486" sldId="257"/>
            <ac:spMk id="8" creationId="{6928EC7B-9AFA-4B98-A57F-77AA0DE25040}"/>
          </ac:spMkLst>
        </pc:spChg>
        <pc:spChg chg="add">
          <ac:chgData name="Christopher Gondek" userId="8caafa95-aa09-4f66-9aa0-2103568af2df" providerId="ADAL" clId="{6B560633-530A-40BD-ADBF-D2C06A3E8F9A}" dt="2019-08-08T08:28:13.131" v="92" actId="26606"/>
          <ac:spMkLst>
            <pc:docMk/>
            <pc:sldMk cId="2308918486" sldId="257"/>
            <ac:spMk id="9" creationId="{6B695AA2-4B70-477F-AF90-536B720A1343}"/>
          </ac:spMkLst>
        </pc:spChg>
        <pc:spChg chg="add mod">
          <ac:chgData name="Christopher Gondek" userId="8caafa95-aa09-4f66-9aa0-2103568af2df" providerId="ADAL" clId="{6B560633-530A-40BD-ADBF-D2C06A3E8F9A}" dt="2019-08-08T08:53:45.278" v="1001" actId="122"/>
          <ac:spMkLst>
            <pc:docMk/>
            <pc:sldMk cId="2308918486" sldId="257"/>
            <ac:spMk id="12" creationId="{F7EFF1DE-B422-4FDD-863F-AFA8D9298A21}"/>
          </ac:spMkLst>
        </pc:spChg>
        <pc:spChg chg="add mod">
          <ac:chgData name="Christopher Gondek" userId="8caafa95-aa09-4f66-9aa0-2103568af2df" providerId="ADAL" clId="{6B560633-530A-40BD-ADBF-D2C06A3E8F9A}" dt="2019-08-08T08:54:05.012" v="1014" actId="1076"/>
          <ac:spMkLst>
            <pc:docMk/>
            <pc:sldMk cId="2308918486" sldId="257"/>
            <ac:spMk id="13" creationId="{1EE20481-BF18-4BD8-AAC5-8FAABDF8C956}"/>
          </ac:spMkLst>
        </pc:spChg>
        <pc:spChg chg="add del">
          <ac:chgData name="Christopher Gondek" userId="8caafa95-aa09-4f66-9aa0-2103568af2df" providerId="ADAL" clId="{6B560633-530A-40BD-ADBF-D2C06A3E8F9A}" dt="2019-08-08T08:54:42.055" v="1020"/>
          <ac:spMkLst>
            <pc:docMk/>
            <pc:sldMk cId="2308918486" sldId="257"/>
            <ac:spMk id="14" creationId="{4DD41AB9-E316-43F2-9359-75DA6A78627E}"/>
          </ac:spMkLst>
        </pc:spChg>
        <pc:spChg chg="add del">
          <ac:chgData name="Christopher Gondek" userId="8caafa95-aa09-4f66-9aa0-2103568af2df" providerId="ADAL" clId="{6B560633-530A-40BD-ADBF-D2C06A3E8F9A}" dt="2019-08-08T08:54:42.055" v="1020"/>
          <ac:spMkLst>
            <pc:docMk/>
            <pc:sldMk cId="2308918486" sldId="257"/>
            <ac:spMk id="16" creationId="{1FACE9A3-3130-4976-9CF8-6BD371484CAD}"/>
          </ac:spMkLst>
        </pc:spChg>
        <pc:spChg chg="add del">
          <ac:chgData name="Christopher Gondek" userId="8caafa95-aa09-4f66-9aa0-2103568af2df" providerId="ADAL" clId="{6B560633-530A-40BD-ADBF-D2C06A3E8F9A}" dt="2019-08-08T08:54:42.055" v="1020"/>
          <ac:spMkLst>
            <pc:docMk/>
            <pc:sldMk cId="2308918486" sldId="257"/>
            <ac:spMk id="17" creationId="{0FBBC975-70EA-46E3-89F4-3CEF0871CF86}"/>
          </ac:spMkLst>
        </pc:spChg>
        <pc:spChg chg="add mod">
          <ac:chgData name="Christopher Gondek" userId="8caafa95-aa09-4f66-9aa0-2103568af2df" providerId="ADAL" clId="{6B560633-530A-40BD-ADBF-D2C06A3E8F9A}" dt="2019-08-08T08:54:51.873" v="1022" actId="1076"/>
          <ac:spMkLst>
            <pc:docMk/>
            <pc:sldMk cId="2308918486" sldId="257"/>
            <ac:spMk id="18" creationId="{C482DC40-24E4-4A98-BC20-841DAF508F26}"/>
          </ac:spMkLst>
        </pc:spChg>
        <pc:spChg chg="add mod">
          <ac:chgData name="Christopher Gondek" userId="8caafa95-aa09-4f66-9aa0-2103568af2df" providerId="ADAL" clId="{6B560633-530A-40BD-ADBF-D2C06A3E8F9A}" dt="2019-08-08T08:54:51.873" v="1022" actId="1076"/>
          <ac:spMkLst>
            <pc:docMk/>
            <pc:sldMk cId="2308918486" sldId="257"/>
            <ac:spMk id="20" creationId="{9818FDC8-1DD9-4795-9321-AA83CCCCD366}"/>
          </ac:spMkLst>
        </pc:spChg>
        <pc:spChg chg="add mod">
          <ac:chgData name="Christopher Gondek" userId="8caafa95-aa09-4f66-9aa0-2103568af2df" providerId="ADAL" clId="{6B560633-530A-40BD-ADBF-D2C06A3E8F9A}" dt="2019-08-08T08:54:51.873" v="1022" actId="1076"/>
          <ac:spMkLst>
            <pc:docMk/>
            <pc:sldMk cId="2308918486" sldId="257"/>
            <ac:spMk id="21" creationId="{E71E70DD-B680-4F3F-BB54-28C4C50F0A01}"/>
          </ac:spMkLst>
        </pc:spChg>
        <pc:spChg chg="add mod">
          <ac:chgData name="Christopher Gondek" userId="8caafa95-aa09-4f66-9aa0-2103568af2df" providerId="ADAL" clId="{6B560633-530A-40BD-ADBF-D2C06A3E8F9A}" dt="2019-08-08T08:54:58.930" v="1024" actId="1076"/>
          <ac:spMkLst>
            <pc:docMk/>
            <pc:sldMk cId="2308918486" sldId="257"/>
            <ac:spMk id="22" creationId="{88D5EDD4-AAF2-4F70-A935-7751E0B4D335}"/>
          </ac:spMkLst>
        </pc:spChg>
        <pc:spChg chg="add mod">
          <ac:chgData name="Christopher Gondek" userId="8caafa95-aa09-4f66-9aa0-2103568af2df" providerId="ADAL" clId="{6B560633-530A-40BD-ADBF-D2C06A3E8F9A}" dt="2019-08-08T08:54:58.930" v="1024" actId="1076"/>
          <ac:spMkLst>
            <pc:docMk/>
            <pc:sldMk cId="2308918486" sldId="257"/>
            <ac:spMk id="24" creationId="{72E25040-83F0-4360-9211-D8AB4F947235}"/>
          </ac:spMkLst>
        </pc:spChg>
        <pc:spChg chg="add mod">
          <ac:chgData name="Christopher Gondek" userId="8caafa95-aa09-4f66-9aa0-2103568af2df" providerId="ADAL" clId="{6B560633-530A-40BD-ADBF-D2C06A3E8F9A}" dt="2019-08-08T08:54:58.930" v="1024" actId="1076"/>
          <ac:spMkLst>
            <pc:docMk/>
            <pc:sldMk cId="2308918486" sldId="257"/>
            <ac:spMk id="25" creationId="{220DC548-0DA2-414E-8836-FEB14860668B}"/>
          </ac:spMkLst>
        </pc:spChg>
        <pc:picChg chg="add del mod ord">
          <ac:chgData name="Christopher Gondek" userId="8caafa95-aa09-4f66-9aa0-2103568af2df" providerId="ADAL" clId="{6B560633-530A-40BD-ADBF-D2C06A3E8F9A}" dt="2019-08-08T08:54:40.978" v="1019" actId="1076"/>
          <ac:picMkLst>
            <pc:docMk/>
            <pc:sldMk cId="2308918486" sldId="257"/>
            <ac:picMk id="5" creationId="{6EBD7EF2-ADB3-47D8-9098-B9D78D7E7B35}"/>
          </ac:picMkLst>
        </pc:picChg>
        <pc:cxnChg chg="add mod">
          <ac:chgData name="Christopher Gondek" userId="8caafa95-aa09-4f66-9aa0-2103568af2df" providerId="ADAL" clId="{6B560633-530A-40BD-ADBF-D2C06A3E8F9A}" dt="2019-08-08T08:53:09.632" v="989" actId="692"/>
          <ac:cxnSpMkLst>
            <pc:docMk/>
            <pc:sldMk cId="2308918486" sldId="257"/>
            <ac:cxnSpMk id="11" creationId="{7F59176D-ED8A-46CD-B91C-311A7C927FD2}"/>
          </ac:cxnSpMkLst>
        </pc:cxnChg>
        <pc:cxnChg chg="add del">
          <ac:chgData name="Christopher Gondek" userId="8caafa95-aa09-4f66-9aa0-2103568af2df" providerId="ADAL" clId="{6B560633-530A-40BD-ADBF-D2C06A3E8F9A}" dt="2019-08-08T08:54:42.055" v="1020"/>
          <ac:cxnSpMkLst>
            <pc:docMk/>
            <pc:sldMk cId="2308918486" sldId="257"/>
            <ac:cxnSpMk id="15" creationId="{441BE03B-3B29-472B-B5EC-D248835E7ADD}"/>
          </ac:cxnSpMkLst>
        </pc:cxnChg>
        <pc:cxnChg chg="add mod">
          <ac:chgData name="Christopher Gondek" userId="8caafa95-aa09-4f66-9aa0-2103568af2df" providerId="ADAL" clId="{6B560633-530A-40BD-ADBF-D2C06A3E8F9A}" dt="2019-08-08T08:54:51.873" v="1022" actId="1076"/>
          <ac:cxnSpMkLst>
            <pc:docMk/>
            <pc:sldMk cId="2308918486" sldId="257"/>
            <ac:cxnSpMk id="19" creationId="{17523948-1983-4DAE-9616-56D56CD9264A}"/>
          </ac:cxnSpMkLst>
        </pc:cxnChg>
        <pc:cxnChg chg="add mod">
          <ac:chgData name="Christopher Gondek" userId="8caafa95-aa09-4f66-9aa0-2103568af2df" providerId="ADAL" clId="{6B560633-530A-40BD-ADBF-D2C06A3E8F9A}" dt="2019-08-08T08:54:58.930" v="1024" actId="1076"/>
          <ac:cxnSpMkLst>
            <pc:docMk/>
            <pc:sldMk cId="2308918486" sldId="257"/>
            <ac:cxnSpMk id="23" creationId="{EFB93B31-7E53-4563-9205-1D37A286B5F0}"/>
          </ac:cxnSpMkLst>
        </pc:cxnChg>
        <pc:cxnChg chg="add mod">
          <ac:chgData name="Christopher Gondek" userId="8caafa95-aa09-4f66-9aa0-2103568af2df" providerId="ADAL" clId="{6B560633-530A-40BD-ADBF-D2C06A3E8F9A}" dt="2019-08-08T08:55:24.772" v="1027" actId="692"/>
          <ac:cxnSpMkLst>
            <pc:docMk/>
            <pc:sldMk cId="2308918486" sldId="257"/>
            <ac:cxnSpMk id="27" creationId="{0959BA6E-9083-4689-8181-1405A7972A29}"/>
          </ac:cxnSpMkLst>
        </pc:cxnChg>
        <pc:cxnChg chg="add mod">
          <ac:chgData name="Christopher Gondek" userId="8caafa95-aa09-4f66-9aa0-2103568af2df" providerId="ADAL" clId="{6B560633-530A-40BD-ADBF-D2C06A3E8F9A}" dt="2019-08-08T08:55:33.650" v="1029" actId="1076"/>
          <ac:cxnSpMkLst>
            <pc:docMk/>
            <pc:sldMk cId="2308918486" sldId="257"/>
            <ac:cxnSpMk id="28" creationId="{92B93BB1-D5AF-4A94-9F4D-F9E2D207FF7B}"/>
          </ac:cxnSpMkLst>
        </pc:cxnChg>
      </pc:sldChg>
      <pc:sldChg chg="addSp delSp modSp add ord">
        <pc:chgData name="Christopher Gondek" userId="8caafa95-aa09-4f66-9aa0-2103568af2df" providerId="ADAL" clId="{6B560633-530A-40BD-ADBF-D2C06A3E8F9A}" dt="2019-08-08T08:43:52.061" v="681" actId="20577"/>
        <pc:sldMkLst>
          <pc:docMk/>
          <pc:sldMk cId="3194246424" sldId="258"/>
        </pc:sldMkLst>
        <pc:spChg chg="mod">
          <ac:chgData name="Christopher Gondek" userId="8caafa95-aa09-4f66-9aa0-2103568af2df" providerId="ADAL" clId="{6B560633-530A-40BD-ADBF-D2C06A3E8F9A}" dt="2019-08-08T08:33:02.487" v="202" actId="20577"/>
          <ac:spMkLst>
            <pc:docMk/>
            <pc:sldMk cId="3194246424" sldId="258"/>
            <ac:spMk id="2" creationId="{1C4F5574-F49D-498F-B1C2-54E563C8AD1B}"/>
          </ac:spMkLst>
        </pc:spChg>
        <pc:spChg chg="del mod">
          <ac:chgData name="Christopher Gondek" userId="8caafa95-aa09-4f66-9aa0-2103568af2df" providerId="ADAL" clId="{6B560633-530A-40BD-ADBF-D2C06A3E8F9A}" dt="2019-08-08T08:36:21.085" v="369" actId="478"/>
          <ac:spMkLst>
            <pc:docMk/>
            <pc:sldMk cId="3194246424" sldId="258"/>
            <ac:spMk id="3" creationId="{4860077C-AFEF-49B4-BBD8-DDAD54387256}"/>
          </ac:spMkLst>
        </pc:spChg>
        <pc:spChg chg="add mod">
          <ac:chgData name="Christopher Gondek" userId="8caafa95-aa09-4f66-9aa0-2103568af2df" providerId="ADAL" clId="{6B560633-530A-40BD-ADBF-D2C06A3E8F9A}" dt="2019-08-08T08:43:24.421" v="663" actId="1076"/>
          <ac:spMkLst>
            <pc:docMk/>
            <pc:sldMk cId="3194246424" sldId="258"/>
            <ac:spMk id="4" creationId="{12E7B4C1-0325-4664-A22A-9A5C9E79153B}"/>
          </ac:spMkLst>
        </pc:spChg>
        <pc:spChg chg="add del mod">
          <ac:chgData name="Christopher Gondek" userId="8caafa95-aa09-4f66-9aa0-2103568af2df" providerId="ADAL" clId="{6B560633-530A-40BD-ADBF-D2C06A3E8F9A}" dt="2019-08-08T08:36:26.860" v="372" actId="478"/>
          <ac:spMkLst>
            <pc:docMk/>
            <pc:sldMk cId="3194246424" sldId="258"/>
            <ac:spMk id="7" creationId="{BC7BFA3A-8B90-4B95-AC8B-261E2BCBF1F9}"/>
          </ac:spMkLst>
        </pc:spChg>
        <pc:spChg chg="add mod">
          <ac:chgData name="Christopher Gondek" userId="8caafa95-aa09-4f66-9aa0-2103568af2df" providerId="ADAL" clId="{6B560633-530A-40BD-ADBF-D2C06A3E8F9A}" dt="2019-08-08T08:43:24.421" v="663" actId="1076"/>
          <ac:spMkLst>
            <pc:docMk/>
            <pc:sldMk cId="3194246424" sldId="258"/>
            <ac:spMk id="10" creationId="{BFD10E9F-B39C-48AA-BC02-7D684A48B14C}"/>
          </ac:spMkLst>
        </pc:spChg>
        <pc:spChg chg="add mod">
          <ac:chgData name="Christopher Gondek" userId="8caafa95-aa09-4f66-9aa0-2103568af2df" providerId="ADAL" clId="{6B560633-530A-40BD-ADBF-D2C06A3E8F9A}" dt="2019-08-08T08:43:17.574" v="661" actId="1076"/>
          <ac:spMkLst>
            <pc:docMk/>
            <pc:sldMk cId="3194246424" sldId="258"/>
            <ac:spMk id="11" creationId="{EC3A2ACC-65EA-43F8-AECE-DBF5F96A01A1}"/>
          </ac:spMkLst>
        </pc:spChg>
        <pc:spChg chg="add mod">
          <ac:chgData name="Christopher Gondek" userId="8caafa95-aa09-4f66-9aa0-2103568af2df" providerId="ADAL" clId="{6B560633-530A-40BD-ADBF-D2C06A3E8F9A}" dt="2019-08-08T08:43:52.061" v="681" actId="20577"/>
          <ac:spMkLst>
            <pc:docMk/>
            <pc:sldMk cId="3194246424" sldId="258"/>
            <ac:spMk id="12" creationId="{56BAD84D-AE4D-4FF5-BC28-DAAF94B8A83A}"/>
          </ac:spMkLst>
        </pc:spChg>
        <pc:picChg chg="add del mod">
          <ac:chgData name="Christopher Gondek" userId="8caafa95-aa09-4f66-9aa0-2103568af2df" providerId="ADAL" clId="{6B560633-530A-40BD-ADBF-D2C06A3E8F9A}" dt="2019-08-08T08:43:09.927" v="660" actId="1076"/>
          <ac:picMkLst>
            <pc:docMk/>
            <pc:sldMk cId="3194246424" sldId="258"/>
            <ac:picMk id="5" creationId="{6EBD7EF2-ADB3-47D8-9098-B9D78D7E7B35}"/>
          </ac:picMkLst>
        </pc:picChg>
      </pc:sldChg>
      <pc:sldChg chg="delSp modSp add">
        <pc:chgData name="Christopher Gondek" userId="8caafa95-aa09-4f66-9aa0-2103568af2df" providerId="ADAL" clId="{6B560633-530A-40BD-ADBF-D2C06A3E8F9A}" dt="2019-08-08T08:48:46.694" v="859" actId="478"/>
        <pc:sldMkLst>
          <pc:docMk/>
          <pc:sldMk cId="3961388093" sldId="259"/>
        </pc:sldMkLst>
        <pc:spChg chg="mod">
          <ac:chgData name="Christopher Gondek" userId="8caafa95-aa09-4f66-9aa0-2103568af2df" providerId="ADAL" clId="{6B560633-530A-40BD-ADBF-D2C06A3E8F9A}" dt="2019-08-08T08:46:03.609" v="858" actId="20577"/>
          <ac:spMkLst>
            <pc:docMk/>
            <pc:sldMk cId="3961388093" sldId="259"/>
            <ac:spMk id="4" creationId="{12E7B4C1-0325-4664-A22A-9A5C9E79153B}"/>
          </ac:spMkLst>
        </pc:spChg>
        <pc:spChg chg="mod">
          <ac:chgData name="Christopher Gondek" userId="8caafa95-aa09-4f66-9aa0-2103568af2df" providerId="ADAL" clId="{6B560633-530A-40BD-ADBF-D2C06A3E8F9A}" dt="2019-08-08T08:45:06.049" v="760" actId="20577"/>
          <ac:spMkLst>
            <pc:docMk/>
            <pc:sldMk cId="3961388093" sldId="259"/>
            <ac:spMk id="10" creationId="{BFD10E9F-B39C-48AA-BC02-7D684A48B14C}"/>
          </ac:spMkLst>
        </pc:spChg>
        <pc:spChg chg="mod">
          <ac:chgData name="Christopher Gondek" userId="8caafa95-aa09-4f66-9aa0-2103568af2df" providerId="ADAL" clId="{6B560633-530A-40BD-ADBF-D2C06A3E8F9A}" dt="2019-08-08T08:46:00.978" v="856" actId="20577"/>
          <ac:spMkLst>
            <pc:docMk/>
            <pc:sldMk cId="3961388093" sldId="259"/>
            <ac:spMk id="11" creationId="{EC3A2ACC-65EA-43F8-AECE-DBF5F96A01A1}"/>
          </ac:spMkLst>
        </pc:spChg>
        <pc:spChg chg="del mod">
          <ac:chgData name="Christopher Gondek" userId="8caafa95-aa09-4f66-9aa0-2103568af2df" providerId="ADAL" clId="{6B560633-530A-40BD-ADBF-D2C06A3E8F9A}" dt="2019-08-08T08:48:46.694" v="859" actId="478"/>
          <ac:spMkLst>
            <pc:docMk/>
            <pc:sldMk cId="3961388093" sldId="259"/>
            <ac:spMk id="12" creationId="{56BAD84D-AE4D-4FF5-BC28-DAAF94B8A83A}"/>
          </ac:spMkLst>
        </pc:spChg>
        <pc:picChg chg="mod">
          <ac:chgData name="Christopher Gondek" userId="8caafa95-aa09-4f66-9aa0-2103568af2df" providerId="ADAL" clId="{6B560633-530A-40BD-ADBF-D2C06A3E8F9A}" dt="2019-08-08T08:43:00.218" v="657" actId="1076"/>
          <ac:picMkLst>
            <pc:docMk/>
            <pc:sldMk cId="3961388093" sldId="259"/>
            <ac:picMk id="5" creationId="{6EBD7EF2-ADB3-47D8-9098-B9D78D7E7B35}"/>
          </ac:picMkLst>
        </pc:picChg>
      </pc:sldChg>
      <pc:sldChg chg="modSp add del">
        <pc:chgData name="Christopher Gondek" userId="8caafa95-aa09-4f66-9aa0-2103568af2df" providerId="ADAL" clId="{6B560633-530A-40BD-ADBF-D2C06A3E8F9A}" dt="2019-08-08T09:01:27.496" v="1053" actId="2696"/>
        <pc:sldMkLst>
          <pc:docMk/>
          <pc:sldMk cId="3919533899" sldId="260"/>
        </pc:sldMkLst>
        <pc:spChg chg="mod">
          <ac:chgData name="Christopher Gondek" userId="8caafa95-aa09-4f66-9aa0-2103568af2df" providerId="ADAL" clId="{6B560633-530A-40BD-ADBF-D2C06A3E8F9A}" dt="2019-08-08T09:01:11.231" v="1050" actId="20577"/>
          <ac:spMkLst>
            <pc:docMk/>
            <pc:sldMk cId="3919533899" sldId="260"/>
            <ac:spMk id="2" creationId="{1C4F5574-F49D-498F-B1C2-54E563C8AD1B}"/>
          </ac:spMkLst>
        </pc:spChg>
      </pc:sldChg>
      <pc:sldChg chg="addSp delSp modSp add ord">
        <pc:chgData name="Christopher Gondek" userId="8caafa95-aa09-4f66-9aa0-2103568af2df" providerId="ADAL" clId="{6B560633-530A-40BD-ADBF-D2C06A3E8F9A}" dt="2019-08-08T09:25:35.837" v="1706" actId="20577"/>
        <pc:sldMkLst>
          <pc:docMk/>
          <pc:sldMk cId="2207401522" sldId="261"/>
        </pc:sldMkLst>
        <pc:spChg chg="mod">
          <ac:chgData name="Christopher Gondek" userId="8caafa95-aa09-4f66-9aa0-2103568af2df" providerId="ADAL" clId="{6B560633-530A-40BD-ADBF-D2C06A3E8F9A}" dt="2019-08-08T09:06:24.916" v="1267" actId="33524"/>
          <ac:spMkLst>
            <pc:docMk/>
            <pc:sldMk cId="2207401522" sldId="261"/>
            <ac:spMk id="2" creationId="{1C4F5574-F49D-498F-B1C2-54E563C8AD1B}"/>
          </ac:spMkLst>
        </pc:spChg>
        <pc:spChg chg="del">
          <ac:chgData name="Christopher Gondek" userId="8caafa95-aa09-4f66-9aa0-2103568af2df" providerId="ADAL" clId="{6B560633-530A-40BD-ADBF-D2C06A3E8F9A}" dt="2019-08-08T09:01:30.193" v="1054" actId="478"/>
          <ac:spMkLst>
            <pc:docMk/>
            <pc:sldMk cId="2207401522" sldId="261"/>
            <ac:spMk id="4" creationId="{12E7B4C1-0325-4664-A22A-9A5C9E79153B}"/>
          </ac:spMkLst>
        </pc:spChg>
        <pc:spChg chg="del">
          <ac:chgData name="Christopher Gondek" userId="8caafa95-aa09-4f66-9aa0-2103568af2df" providerId="ADAL" clId="{6B560633-530A-40BD-ADBF-D2C06A3E8F9A}" dt="2019-08-08T09:01:31.936" v="1055" actId="478"/>
          <ac:spMkLst>
            <pc:docMk/>
            <pc:sldMk cId="2207401522" sldId="261"/>
            <ac:spMk id="10" creationId="{BFD10E9F-B39C-48AA-BC02-7D684A48B14C}"/>
          </ac:spMkLst>
        </pc:spChg>
        <pc:spChg chg="del">
          <ac:chgData name="Christopher Gondek" userId="8caafa95-aa09-4f66-9aa0-2103568af2df" providerId="ADAL" clId="{6B560633-530A-40BD-ADBF-D2C06A3E8F9A}" dt="2019-08-08T09:01:33.616" v="1056" actId="478"/>
          <ac:spMkLst>
            <pc:docMk/>
            <pc:sldMk cId="2207401522" sldId="261"/>
            <ac:spMk id="11" creationId="{EC3A2ACC-65EA-43F8-AECE-DBF5F96A01A1}"/>
          </ac:spMkLst>
        </pc:spChg>
        <pc:spChg chg="add mod">
          <ac:chgData name="Christopher Gondek" userId="8caafa95-aa09-4f66-9aa0-2103568af2df" providerId="ADAL" clId="{6B560633-530A-40BD-ADBF-D2C06A3E8F9A}" dt="2019-08-08T09:25:35.837" v="1706" actId="20577"/>
          <ac:spMkLst>
            <pc:docMk/>
            <pc:sldMk cId="2207401522" sldId="261"/>
            <ac:spMk id="37" creationId="{363D1D5F-695E-4A75-9C79-9D0931F65D59}"/>
          </ac:spMkLst>
        </pc:spChg>
        <pc:picChg chg="mod">
          <ac:chgData name="Christopher Gondek" userId="8caafa95-aa09-4f66-9aa0-2103568af2df" providerId="ADAL" clId="{6B560633-530A-40BD-ADBF-D2C06A3E8F9A}" dt="2019-08-08T09:19:59.116" v="1435" actId="1076"/>
          <ac:picMkLst>
            <pc:docMk/>
            <pc:sldMk cId="2207401522" sldId="261"/>
            <ac:picMk id="5" creationId="{6EBD7EF2-ADB3-47D8-9098-B9D78D7E7B35}"/>
          </ac:picMkLst>
        </pc:picChg>
        <pc:picChg chg="add mod">
          <ac:chgData name="Christopher Gondek" userId="8caafa95-aa09-4f66-9aa0-2103568af2df" providerId="ADAL" clId="{6B560633-530A-40BD-ADBF-D2C06A3E8F9A}" dt="2019-08-08T09:18:27.585" v="1413" actId="1076"/>
          <ac:picMkLst>
            <pc:docMk/>
            <pc:sldMk cId="2207401522" sldId="261"/>
            <ac:picMk id="6" creationId="{86C195D2-2018-4BE7-8D8D-0F09B2FAAB05}"/>
          </ac:picMkLst>
        </pc:picChg>
        <pc:picChg chg="add mod">
          <ac:chgData name="Christopher Gondek" userId="8caafa95-aa09-4f66-9aa0-2103568af2df" providerId="ADAL" clId="{6B560633-530A-40BD-ADBF-D2C06A3E8F9A}" dt="2019-08-08T09:20:34.420" v="1442" actId="1076"/>
          <ac:picMkLst>
            <pc:docMk/>
            <pc:sldMk cId="2207401522" sldId="261"/>
            <ac:picMk id="8" creationId="{626F1F2F-C945-4DC0-8D6A-2C071D24776A}"/>
          </ac:picMkLst>
        </pc:picChg>
        <pc:picChg chg="add mod">
          <ac:chgData name="Christopher Gondek" userId="8caafa95-aa09-4f66-9aa0-2103568af2df" providerId="ADAL" clId="{6B560633-530A-40BD-ADBF-D2C06A3E8F9A}" dt="2019-08-08T09:20:10.963" v="1437" actId="14100"/>
          <ac:picMkLst>
            <pc:docMk/>
            <pc:sldMk cId="2207401522" sldId="261"/>
            <ac:picMk id="12" creationId="{F66FE5FB-4E28-472C-A33F-E839CF0CF68C}"/>
          </ac:picMkLst>
        </pc:picChg>
        <pc:picChg chg="add mod">
          <ac:chgData name="Christopher Gondek" userId="8caafa95-aa09-4f66-9aa0-2103568af2df" providerId="ADAL" clId="{6B560633-530A-40BD-ADBF-D2C06A3E8F9A}" dt="2019-08-08T09:21:55.184" v="1454" actId="1076"/>
          <ac:picMkLst>
            <pc:docMk/>
            <pc:sldMk cId="2207401522" sldId="261"/>
            <ac:picMk id="36" creationId="{78593C01-2F65-4F54-9C27-CD7DCD1F6232}"/>
          </ac:picMkLst>
        </pc:picChg>
        <pc:cxnChg chg="add mod">
          <ac:chgData name="Christopher Gondek" userId="8caafa95-aa09-4f66-9aa0-2103568af2df" providerId="ADAL" clId="{6B560633-530A-40BD-ADBF-D2C06A3E8F9A}" dt="2019-08-08T09:20:44.390" v="1444" actId="14100"/>
          <ac:cxnSpMkLst>
            <pc:docMk/>
            <pc:sldMk cId="2207401522" sldId="261"/>
            <ac:cxnSpMk id="14" creationId="{AA02B573-8581-44C5-9EAC-F8383B755216}"/>
          </ac:cxnSpMkLst>
        </pc:cxnChg>
        <pc:cxnChg chg="add mod">
          <ac:chgData name="Christopher Gondek" userId="8caafa95-aa09-4f66-9aa0-2103568af2df" providerId="ADAL" clId="{6B560633-530A-40BD-ADBF-D2C06A3E8F9A}" dt="2019-08-08T09:20:15.889" v="1438" actId="14100"/>
          <ac:cxnSpMkLst>
            <pc:docMk/>
            <pc:sldMk cId="2207401522" sldId="261"/>
            <ac:cxnSpMk id="15" creationId="{A82F5362-9493-4879-BE87-CE5A8EC3BDDE}"/>
          </ac:cxnSpMkLst>
        </pc:cxnChg>
        <pc:cxnChg chg="add mod">
          <ac:chgData name="Christopher Gondek" userId="8caafa95-aa09-4f66-9aa0-2103568af2df" providerId="ADAL" clId="{6B560633-530A-40BD-ADBF-D2C06A3E8F9A}" dt="2019-08-08T09:20:21.509" v="1439" actId="14100"/>
          <ac:cxnSpMkLst>
            <pc:docMk/>
            <pc:sldMk cId="2207401522" sldId="261"/>
            <ac:cxnSpMk id="19" creationId="{81CA29B4-1491-4DAC-9E16-CE4F61910B59}"/>
          </ac:cxnSpMkLst>
        </pc:cxnChg>
      </pc:sldChg>
      <pc:sldChg chg="addSp delSp modSp add">
        <pc:chgData name="Christopher Gondek" userId="8caafa95-aa09-4f66-9aa0-2103568af2df" providerId="ADAL" clId="{6B560633-530A-40BD-ADBF-D2C06A3E8F9A}" dt="2019-08-08T12:19:00.195" v="3256" actId="20577"/>
        <pc:sldMkLst>
          <pc:docMk/>
          <pc:sldMk cId="87492218" sldId="262"/>
        </pc:sldMkLst>
        <pc:spChg chg="mod">
          <ac:chgData name="Christopher Gondek" userId="8caafa95-aa09-4f66-9aa0-2103568af2df" providerId="ADAL" clId="{6B560633-530A-40BD-ADBF-D2C06A3E8F9A}" dt="2019-08-08T09:04:10.120" v="1238" actId="20577"/>
          <ac:spMkLst>
            <pc:docMk/>
            <pc:sldMk cId="87492218" sldId="262"/>
            <ac:spMk id="2" creationId="{1C4F5574-F49D-498F-B1C2-54E563C8AD1B}"/>
          </ac:spMkLst>
        </pc:spChg>
        <pc:spChg chg="mod">
          <ac:chgData name="Christopher Gondek" userId="8caafa95-aa09-4f66-9aa0-2103568af2df" providerId="ADAL" clId="{6B560633-530A-40BD-ADBF-D2C06A3E8F9A}" dt="2019-08-08T09:03:48.097" v="1196" actId="1076"/>
          <ac:spMkLst>
            <pc:docMk/>
            <pc:sldMk cId="87492218" sldId="262"/>
            <ac:spMk id="4" creationId="{12E7B4C1-0325-4664-A22A-9A5C9E79153B}"/>
          </ac:spMkLst>
        </pc:spChg>
        <pc:spChg chg="mod">
          <ac:chgData name="Christopher Gondek" userId="8caafa95-aa09-4f66-9aa0-2103568af2df" providerId="ADAL" clId="{6B560633-530A-40BD-ADBF-D2C06A3E8F9A}" dt="2019-08-08T12:19:00.195" v="3256" actId="20577"/>
          <ac:spMkLst>
            <pc:docMk/>
            <pc:sldMk cId="87492218" sldId="262"/>
            <ac:spMk id="10" creationId="{BFD10E9F-B39C-48AA-BC02-7D684A48B14C}"/>
          </ac:spMkLst>
        </pc:spChg>
        <pc:spChg chg="del">
          <ac:chgData name="Christopher Gondek" userId="8caafa95-aa09-4f66-9aa0-2103568af2df" providerId="ADAL" clId="{6B560633-530A-40BD-ADBF-D2C06A3E8F9A}" dt="2019-08-08T09:02:57.815" v="1137" actId="478"/>
          <ac:spMkLst>
            <pc:docMk/>
            <pc:sldMk cId="87492218" sldId="262"/>
            <ac:spMk id="11" creationId="{EC3A2ACC-65EA-43F8-AECE-DBF5F96A01A1}"/>
          </ac:spMkLst>
        </pc:spChg>
        <pc:picChg chg="add del mod">
          <ac:chgData name="Christopher Gondek" userId="8caafa95-aa09-4f66-9aa0-2103568af2df" providerId="ADAL" clId="{6B560633-530A-40BD-ADBF-D2C06A3E8F9A}" dt="2019-08-08T09:04:23.105" v="1240" actId="1076"/>
          <ac:picMkLst>
            <pc:docMk/>
            <pc:sldMk cId="87492218" sldId="262"/>
            <ac:picMk id="5" creationId="{6EBD7EF2-ADB3-47D8-9098-B9D78D7E7B35}"/>
          </ac:picMkLst>
        </pc:picChg>
      </pc:sldChg>
      <pc:sldChg chg="addSp modSp add ord">
        <pc:chgData name="Christopher Gondek" userId="8caafa95-aa09-4f66-9aa0-2103568af2df" providerId="ADAL" clId="{6B560633-530A-40BD-ADBF-D2C06A3E8F9A}" dt="2019-08-08T09:15:40.208" v="1402"/>
        <pc:sldMkLst>
          <pc:docMk/>
          <pc:sldMk cId="1320739693" sldId="263"/>
        </pc:sldMkLst>
        <pc:spChg chg="mod">
          <ac:chgData name="Christopher Gondek" userId="8caafa95-aa09-4f66-9aa0-2103568af2df" providerId="ADAL" clId="{6B560633-530A-40BD-ADBF-D2C06A3E8F9A}" dt="2019-08-08T09:07:39.381" v="1279" actId="20577"/>
          <ac:spMkLst>
            <pc:docMk/>
            <pc:sldMk cId="1320739693" sldId="263"/>
            <ac:spMk id="2" creationId="{1C4F5574-F49D-498F-B1C2-54E563C8AD1B}"/>
          </ac:spMkLst>
        </pc:spChg>
        <pc:spChg chg="mod">
          <ac:chgData name="Christopher Gondek" userId="8caafa95-aa09-4f66-9aa0-2103568af2df" providerId="ADAL" clId="{6B560633-530A-40BD-ADBF-D2C06A3E8F9A}" dt="2019-08-08T09:14:26.102" v="1394" actId="1076"/>
          <ac:spMkLst>
            <pc:docMk/>
            <pc:sldMk cId="1320739693" sldId="263"/>
            <ac:spMk id="4" creationId="{12E7B4C1-0325-4664-A22A-9A5C9E79153B}"/>
          </ac:spMkLst>
        </pc:spChg>
        <pc:spChg chg="add mod">
          <ac:chgData name="Christopher Gondek" userId="8caafa95-aa09-4f66-9aa0-2103568af2df" providerId="ADAL" clId="{6B560633-530A-40BD-ADBF-D2C06A3E8F9A}" dt="2019-08-08T09:12:48.582" v="1380" actId="1076"/>
          <ac:spMkLst>
            <pc:docMk/>
            <pc:sldMk cId="1320739693" sldId="263"/>
            <ac:spMk id="8" creationId="{541123E5-E085-4C26-807B-E042E2ADF02F}"/>
          </ac:spMkLst>
        </pc:spChg>
        <pc:spChg chg="mod">
          <ac:chgData name="Christopher Gondek" userId="8caafa95-aa09-4f66-9aa0-2103568af2df" providerId="ADAL" clId="{6B560633-530A-40BD-ADBF-D2C06A3E8F9A}" dt="2019-08-08T09:13:03.346" v="1383" actId="1076"/>
          <ac:spMkLst>
            <pc:docMk/>
            <pc:sldMk cId="1320739693" sldId="263"/>
            <ac:spMk id="10" creationId="{BFD10E9F-B39C-48AA-BC02-7D684A48B14C}"/>
          </ac:spMkLst>
        </pc:spChg>
        <pc:spChg chg="mod">
          <ac:chgData name="Christopher Gondek" userId="8caafa95-aa09-4f66-9aa0-2103568af2df" providerId="ADAL" clId="{6B560633-530A-40BD-ADBF-D2C06A3E8F9A}" dt="2019-08-08T09:08:16.629" v="1326" actId="20577"/>
          <ac:spMkLst>
            <pc:docMk/>
            <pc:sldMk cId="1320739693" sldId="263"/>
            <ac:spMk id="11" creationId="{EC3A2ACC-65EA-43F8-AECE-DBF5F96A01A1}"/>
          </ac:spMkLst>
        </pc:spChg>
        <pc:cxnChg chg="add mod">
          <ac:chgData name="Christopher Gondek" userId="8caafa95-aa09-4f66-9aa0-2103568af2df" providerId="ADAL" clId="{6B560633-530A-40BD-ADBF-D2C06A3E8F9A}" dt="2019-08-08T09:15:00.996" v="1401" actId="14100"/>
          <ac:cxnSpMkLst>
            <pc:docMk/>
            <pc:sldMk cId="1320739693" sldId="263"/>
            <ac:cxnSpMk id="12" creationId="{B81BE457-A4B8-4B94-9164-B3DB79B5CD7D}"/>
          </ac:cxnSpMkLst>
        </pc:cxnChg>
        <pc:cxnChg chg="add mod">
          <ac:chgData name="Christopher Gondek" userId="8caafa95-aa09-4f66-9aa0-2103568af2df" providerId="ADAL" clId="{6B560633-530A-40BD-ADBF-D2C06A3E8F9A}" dt="2019-08-08T09:14:32.560" v="1395" actId="14100"/>
          <ac:cxnSpMkLst>
            <pc:docMk/>
            <pc:sldMk cId="1320739693" sldId="263"/>
            <ac:cxnSpMk id="15" creationId="{2462F0DE-694E-4BFC-81D3-8088B8F3B7B0}"/>
          </ac:cxnSpMkLst>
        </pc:cxnChg>
        <pc:cxnChg chg="add mod">
          <ac:chgData name="Christopher Gondek" userId="8caafa95-aa09-4f66-9aa0-2103568af2df" providerId="ADAL" clId="{6B560633-530A-40BD-ADBF-D2C06A3E8F9A}" dt="2019-08-08T09:14:51.937" v="1399" actId="14100"/>
          <ac:cxnSpMkLst>
            <pc:docMk/>
            <pc:sldMk cId="1320739693" sldId="263"/>
            <ac:cxnSpMk id="19" creationId="{830A3890-5D06-43A2-9D80-D7ED6C79B4B9}"/>
          </ac:cxnSpMkLst>
        </pc:cxnChg>
      </pc:sldChg>
      <pc:sldChg chg="addSp delSp modSp add">
        <pc:chgData name="Christopher Gondek" userId="8caafa95-aa09-4f66-9aa0-2103568af2df" providerId="ADAL" clId="{6B560633-530A-40BD-ADBF-D2C06A3E8F9A}" dt="2019-08-08T12:26:42.963" v="3260"/>
        <pc:sldMkLst>
          <pc:docMk/>
          <pc:sldMk cId="3966586417" sldId="264"/>
        </pc:sldMkLst>
        <pc:spChg chg="mod">
          <ac:chgData name="Christopher Gondek" userId="8caafa95-aa09-4f66-9aa0-2103568af2df" providerId="ADAL" clId="{6B560633-530A-40BD-ADBF-D2C06A3E8F9A}" dt="2019-08-08T12:26:42.963" v="3260"/>
          <ac:spMkLst>
            <pc:docMk/>
            <pc:sldMk cId="3966586417" sldId="264"/>
            <ac:spMk id="2" creationId="{1C4F5574-F49D-498F-B1C2-54E563C8AD1B}"/>
          </ac:spMkLst>
        </pc:spChg>
        <pc:spChg chg="mod">
          <ac:chgData name="Christopher Gondek" userId="8caafa95-aa09-4f66-9aa0-2103568af2df" providerId="ADAL" clId="{6B560633-530A-40BD-ADBF-D2C06A3E8F9A}" dt="2019-08-08T09:47:29.049" v="2794" actId="1076"/>
          <ac:spMkLst>
            <pc:docMk/>
            <pc:sldMk cId="3966586417" sldId="264"/>
            <ac:spMk id="37" creationId="{363D1D5F-695E-4A75-9C79-9D0931F65D59}"/>
          </ac:spMkLst>
        </pc:spChg>
        <pc:picChg chg="del">
          <ac:chgData name="Christopher Gondek" userId="8caafa95-aa09-4f66-9aa0-2103568af2df" providerId="ADAL" clId="{6B560633-530A-40BD-ADBF-D2C06A3E8F9A}" dt="2019-08-08T09:23:47.909" v="1541" actId="478"/>
          <ac:picMkLst>
            <pc:docMk/>
            <pc:sldMk cId="3966586417" sldId="264"/>
            <ac:picMk id="6" creationId="{86C195D2-2018-4BE7-8D8D-0F09B2FAAB05}"/>
          </ac:picMkLst>
        </pc:picChg>
        <pc:picChg chg="del">
          <ac:chgData name="Christopher Gondek" userId="8caafa95-aa09-4f66-9aa0-2103568af2df" providerId="ADAL" clId="{6B560633-530A-40BD-ADBF-D2C06A3E8F9A}" dt="2019-08-08T09:23:50.507" v="1544" actId="478"/>
          <ac:picMkLst>
            <pc:docMk/>
            <pc:sldMk cId="3966586417" sldId="264"/>
            <ac:picMk id="8" creationId="{626F1F2F-C945-4DC0-8D6A-2C071D24776A}"/>
          </ac:picMkLst>
        </pc:picChg>
        <pc:picChg chg="del">
          <ac:chgData name="Christopher Gondek" userId="8caafa95-aa09-4f66-9aa0-2103568af2df" providerId="ADAL" clId="{6B560633-530A-40BD-ADBF-D2C06A3E8F9A}" dt="2019-08-08T09:23:52.285" v="1546" actId="478"/>
          <ac:picMkLst>
            <pc:docMk/>
            <pc:sldMk cId="3966586417" sldId="264"/>
            <ac:picMk id="12" creationId="{F66FE5FB-4E28-472C-A33F-E839CF0CF68C}"/>
          </ac:picMkLst>
        </pc:picChg>
        <pc:picChg chg="add mod">
          <ac:chgData name="Christopher Gondek" userId="8caafa95-aa09-4f66-9aa0-2103568af2df" providerId="ADAL" clId="{6B560633-530A-40BD-ADBF-D2C06A3E8F9A}" dt="2019-08-08T09:36:32.097" v="2287" actId="1076"/>
          <ac:picMkLst>
            <pc:docMk/>
            <pc:sldMk cId="3966586417" sldId="264"/>
            <ac:picMk id="13" creationId="{95C210A7-ABE3-460B-AD4D-786577BE7C1E}"/>
          </ac:picMkLst>
        </pc:picChg>
        <pc:picChg chg="add mod">
          <ac:chgData name="Christopher Gondek" userId="8caafa95-aa09-4f66-9aa0-2103568af2df" providerId="ADAL" clId="{6B560633-530A-40BD-ADBF-D2C06A3E8F9A}" dt="2019-08-08T09:36:18.846" v="2282" actId="1076"/>
          <ac:picMkLst>
            <pc:docMk/>
            <pc:sldMk cId="3966586417" sldId="264"/>
            <ac:picMk id="16" creationId="{CF9260BA-F636-4A09-A4FC-02ED2CAD985C}"/>
          </ac:picMkLst>
        </pc:picChg>
        <pc:picChg chg="add mod">
          <ac:chgData name="Christopher Gondek" userId="8caafa95-aa09-4f66-9aa0-2103568af2df" providerId="ADAL" clId="{6B560633-530A-40BD-ADBF-D2C06A3E8F9A}" dt="2019-08-08T09:36:25.664" v="2285" actId="1076"/>
          <ac:picMkLst>
            <pc:docMk/>
            <pc:sldMk cId="3966586417" sldId="264"/>
            <ac:picMk id="17" creationId="{3BAC8668-C1D3-41B3-8829-DBCB15704E56}"/>
          </ac:picMkLst>
        </pc:picChg>
        <pc:picChg chg="add mod">
          <ac:chgData name="Christopher Gondek" userId="8caafa95-aa09-4f66-9aa0-2103568af2df" providerId="ADAL" clId="{6B560633-530A-40BD-ADBF-D2C06A3E8F9A}" dt="2019-08-08T09:36:46.201" v="2290" actId="1076"/>
          <ac:picMkLst>
            <pc:docMk/>
            <pc:sldMk cId="3966586417" sldId="264"/>
            <ac:picMk id="18" creationId="{93DA89C1-E098-43DF-8263-4ADFD98324E1}"/>
          </ac:picMkLst>
        </pc:picChg>
        <pc:picChg chg="add mod">
          <ac:chgData name="Christopher Gondek" userId="8caafa95-aa09-4f66-9aa0-2103568af2df" providerId="ADAL" clId="{6B560633-530A-40BD-ADBF-D2C06A3E8F9A}" dt="2019-08-08T09:36:23.141" v="2284" actId="1076"/>
          <ac:picMkLst>
            <pc:docMk/>
            <pc:sldMk cId="3966586417" sldId="264"/>
            <ac:picMk id="20" creationId="{5B61FAAE-E957-468B-A459-7A3FBA129E27}"/>
          </ac:picMkLst>
        </pc:picChg>
        <pc:picChg chg="add mod">
          <ac:chgData name="Christopher Gondek" userId="8caafa95-aa09-4f66-9aa0-2103568af2df" providerId="ADAL" clId="{6B560633-530A-40BD-ADBF-D2C06A3E8F9A}" dt="2019-08-08T09:36:03.797" v="2279" actId="1076"/>
          <ac:picMkLst>
            <pc:docMk/>
            <pc:sldMk cId="3966586417" sldId="264"/>
            <ac:picMk id="21" creationId="{39D37843-DD42-49B2-9FBA-8766600F356D}"/>
          </ac:picMkLst>
        </pc:picChg>
        <pc:picChg chg="add mod">
          <ac:chgData name="Christopher Gondek" userId="8caafa95-aa09-4f66-9aa0-2103568af2df" providerId="ADAL" clId="{6B560633-530A-40BD-ADBF-D2C06A3E8F9A}" dt="2019-08-08T09:36:16.574" v="2281" actId="1076"/>
          <ac:picMkLst>
            <pc:docMk/>
            <pc:sldMk cId="3966586417" sldId="264"/>
            <ac:picMk id="22" creationId="{F3691335-62FA-4710-B484-1FCB7A243F34}"/>
          </ac:picMkLst>
        </pc:picChg>
        <pc:picChg chg="add mod">
          <ac:chgData name="Christopher Gondek" userId="8caafa95-aa09-4f66-9aa0-2103568af2df" providerId="ADAL" clId="{6B560633-530A-40BD-ADBF-D2C06A3E8F9A}" dt="2019-08-08T09:36:27.719" v="2286" actId="1076"/>
          <ac:picMkLst>
            <pc:docMk/>
            <pc:sldMk cId="3966586417" sldId="264"/>
            <ac:picMk id="23" creationId="{59012D46-99A3-48D5-A921-4CA1EA813BD6}"/>
          </ac:picMkLst>
        </pc:picChg>
        <pc:picChg chg="add mod">
          <ac:chgData name="Christopher Gondek" userId="8caafa95-aa09-4f66-9aa0-2103568af2df" providerId="ADAL" clId="{6B560633-530A-40BD-ADBF-D2C06A3E8F9A}" dt="2019-08-08T09:36:40.450" v="2289" actId="1076"/>
          <ac:picMkLst>
            <pc:docMk/>
            <pc:sldMk cId="3966586417" sldId="264"/>
            <ac:picMk id="24" creationId="{CA98EB35-A935-49E0-BE21-57E75B0B5B58}"/>
          </ac:picMkLst>
        </pc:picChg>
        <pc:picChg chg="del">
          <ac:chgData name="Christopher Gondek" userId="8caafa95-aa09-4f66-9aa0-2103568af2df" providerId="ADAL" clId="{6B560633-530A-40BD-ADBF-D2C06A3E8F9A}" dt="2019-08-08T09:23:49.716" v="1543" actId="478"/>
          <ac:picMkLst>
            <pc:docMk/>
            <pc:sldMk cId="3966586417" sldId="264"/>
            <ac:picMk id="36" creationId="{78593C01-2F65-4F54-9C27-CD7DCD1F6232}"/>
          </ac:picMkLst>
        </pc:picChg>
        <pc:cxnChg chg="del mod">
          <ac:chgData name="Christopher Gondek" userId="8caafa95-aa09-4f66-9aa0-2103568af2df" providerId="ADAL" clId="{6B560633-530A-40BD-ADBF-D2C06A3E8F9A}" dt="2019-08-08T09:23:49.027" v="1542" actId="478"/>
          <ac:cxnSpMkLst>
            <pc:docMk/>
            <pc:sldMk cId="3966586417" sldId="264"/>
            <ac:cxnSpMk id="14" creationId="{AA02B573-8581-44C5-9EAC-F8383B755216}"/>
          </ac:cxnSpMkLst>
        </pc:cxnChg>
        <pc:cxnChg chg="del mod">
          <ac:chgData name="Christopher Gondek" userId="8caafa95-aa09-4f66-9aa0-2103568af2df" providerId="ADAL" clId="{6B560633-530A-40BD-ADBF-D2C06A3E8F9A}" dt="2019-08-08T09:23:51.597" v="1545" actId="478"/>
          <ac:cxnSpMkLst>
            <pc:docMk/>
            <pc:sldMk cId="3966586417" sldId="264"/>
            <ac:cxnSpMk id="15" creationId="{A82F5362-9493-4879-BE87-CE5A8EC3BDDE}"/>
          </ac:cxnSpMkLst>
        </pc:cxnChg>
        <pc:cxnChg chg="del">
          <ac:chgData name="Christopher Gondek" userId="8caafa95-aa09-4f66-9aa0-2103568af2df" providerId="ADAL" clId="{6B560633-530A-40BD-ADBF-D2C06A3E8F9A}" dt="2019-08-08T09:23:47.277" v="1540" actId="478"/>
          <ac:cxnSpMkLst>
            <pc:docMk/>
            <pc:sldMk cId="3966586417" sldId="264"/>
            <ac:cxnSpMk id="19" creationId="{81CA29B4-1491-4DAC-9E16-CE4F61910B59}"/>
          </ac:cxnSpMkLst>
        </pc:cxnChg>
      </pc:sldChg>
      <pc:sldChg chg="addSp delSp modSp add ord">
        <pc:chgData name="Christopher Gondek" userId="8caafa95-aa09-4f66-9aa0-2103568af2df" providerId="ADAL" clId="{6B560633-530A-40BD-ADBF-D2C06A3E8F9A}" dt="2019-08-08T12:33:56.236" v="3261"/>
        <pc:sldMkLst>
          <pc:docMk/>
          <pc:sldMk cId="2889491057" sldId="265"/>
        </pc:sldMkLst>
        <pc:spChg chg="del">
          <ac:chgData name="Christopher Gondek" userId="8caafa95-aa09-4f66-9aa0-2103568af2df" providerId="ADAL" clId="{6B560633-530A-40BD-ADBF-D2C06A3E8F9A}" dt="2019-08-08T09:26:25.580" v="1710" actId="478"/>
          <ac:spMkLst>
            <pc:docMk/>
            <pc:sldMk cId="2889491057" sldId="265"/>
            <ac:spMk id="4" creationId="{12E7B4C1-0325-4664-A22A-9A5C9E79153B}"/>
          </ac:spMkLst>
        </pc:spChg>
        <pc:spChg chg="mod">
          <ac:chgData name="Christopher Gondek" userId="8caafa95-aa09-4f66-9aa0-2103568af2df" providerId="ADAL" clId="{6B560633-530A-40BD-ADBF-D2C06A3E8F9A}" dt="2019-08-08T09:33:09.879" v="2249" actId="20577"/>
          <ac:spMkLst>
            <pc:docMk/>
            <pc:sldMk cId="2889491057" sldId="265"/>
            <ac:spMk id="8" creationId="{541123E5-E085-4C26-807B-E042E2ADF02F}"/>
          </ac:spMkLst>
        </pc:spChg>
        <pc:spChg chg="del">
          <ac:chgData name="Christopher Gondek" userId="8caafa95-aa09-4f66-9aa0-2103568af2df" providerId="ADAL" clId="{6B560633-530A-40BD-ADBF-D2C06A3E8F9A}" dt="2019-08-08T09:26:30.374" v="1713" actId="478"/>
          <ac:spMkLst>
            <pc:docMk/>
            <pc:sldMk cId="2889491057" sldId="265"/>
            <ac:spMk id="10" creationId="{BFD10E9F-B39C-48AA-BC02-7D684A48B14C}"/>
          </ac:spMkLst>
        </pc:spChg>
        <pc:spChg chg="del">
          <ac:chgData name="Christopher Gondek" userId="8caafa95-aa09-4f66-9aa0-2103568af2df" providerId="ADAL" clId="{6B560633-530A-40BD-ADBF-D2C06A3E8F9A}" dt="2019-08-08T09:26:28.463" v="1712" actId="478"/>
          <ac:spMkLst>
            <pc:docMk/>
            <pc:sldMk cId="2889491057" sldId="265"/>
            <ac:spMk id="11" creationId="{EC3A2ACC-65EA-43F8-AECE-DBF5F96A01A1}"/>
          </ac:spMkLst>
        </pc:spChg>
        <pc:picChg chg="add del mod">
          <ac:chgData name="Christopher Gondek" userId="8caafa95-aa09-4f66-9aa0-2103568af2df" providerId="ADAL" clId="{6B560633-530A-40BD-ADBF-D2C06A3E8F9A}" dt="2019-08-08T09:37:11.760" v="2294"/>
          <ac:picMkLst>
            <pc:docMk/>
            <pc:sldMk cId="2889491057" sldId="265"/>
            <ac:picMk id="13" creationId="{4C66A67C-96CB-4118-837F-184C7186B8B6}"/>
          </ac:picMkLst>
        </pc:picChg>
        <pc:picChg chg="add del mod">
          <ac:chgData name="Christopher Gondek" userId="8caafa95-aa09-4f66-9aa0-2103568af2df" providerId="ADAL" clId="{6B560633-530A-40BD-ADBF-D2C06A3E8F9A}" dt="2019-08-08T09:37:11.760" v="2294"/>
          <ac:picMkLst>
            <pc:docMk/>
            <pc:sldMk cId="2889491057" sldId="265"/>
            <ac:picMk id="14" creationId="{E5E354EE-D688-498E-9D17-855BD2CA1C93}"/>
          </ac:picMkLst>
        </pc:picChg>
        <pc:picChg chg="add del mod">
          <ac:chgData name="Christopher Gondek" userId="8caafa95-aa09-4f66-9aa0-2103568af2df" providerId="ADAL" clId="{6B560633-530A-40BD-ADBF-D2C06A3E8F9A}" dt="2019-08-08T09:37:11.760" v="2294"/>
          <ac:picMkLst>
            <pc:docMk/>
            <pc:sldMk cId="2889491057" sldId="265"/>
            <ac:picMk id="16" creationId="{14F1316C-88B2-46C6-BE28-2EEB88C13DF9}"/>
          </ac:picMkLst>
        </pc:picChg>
        <pc:picChg chg="add del mod">
          <ac:chgData name="Christopher Gondek" userId="8caafa95-aa09-4f66-9aa0-2103568af2df" providerId="ADAL" clId="{6B560633-530A-40BD-ADBF-D2C06A3E8F9A}" dt="2019-08-08T09:37:11.760" v="2294"/>
          <ac:picMkLst>
            <pc:docMk/>
            <pc:sldMk cId="2889491057" sldId="265"/>
            <ac:picMk id="17" creationId="{8AFC982A-A2F1-4335-B8A1-BA772A172111}"/>
          </ac:picMkLst>
        </pc:picChg>
        <pc:picChg chg="add del mod">
          <ac:chgData name="Christopher Gondek" userId="8caafa95-aa09-4f66-9aa0-2103568af2df" providerId="ADAL" clId="{6B560633-530A-40BD-ADBF-D2C06A3E8F9A}" dt="2019-08-08T09:37:11.760" v="2294"/>
          <ac:picMkLst>
            <pc:docMk/>
            <pc:sldMk cId="2889491057" sldId="265"/>
            <ac:picMk id="18" creationId="{22F24895-0006-4434-B8ED-887B9B6625D1}"/>
          </ac:picMkLst>
        </pc:picChg>
        <pc:picChg chg="add del mod">
          <ac:chgData name="Christopher Gondek" userId="8caafa95-aa09-4f66-9aa0-2103568af2df" providerId="ADAL" clId="{6B560633-530A-40BD-ADBF-D2C06A3E8F9A}" dt="2019-08-08T09:37:11.760" v="2294"/>
          <ac:picMkLst>
            <pc:docMk/>
            <pc:sldMk cId="2889491057" sldId="265"/>
            <ac:picMk id="20" creationId="{6FECBC4A-1E86-4BE8-91B3-7C52473C3023}"/>
          </ac:picMkLst>
        </pc:picChg>
        <pc:picChg chg="add del mod">
          <ac:chgData name="Christopher Gondek" userId="8caafa95-aa09-4f66-9aa0-2103568af2df" providerId="ADAL" clId="{6B560633-530A-40BD-ADBF-D2C06A3E8F9A}" dt="2019-08-08T09:37:11.760" v="2294"/>
          <ac:picMkLst>
            <pc:docMk/>
            <pc:sldMk cId="2889491057" sldId="265"/>
            <ac:picMk id="21" creationId="{194209E8-8733-4CF1-95C6-0EACAFB944D8}"/>
          </ac:picMkLst>
        </pc:picChg>
        <pc:picChg chg="add del mod">
          <ac:chgData name="Christopher Gondek" userId="8caafa95-aa09-4f66-9aa0-2103568af2df" providerId="ADAL" clId="{6B560633-530A-40BD-ADBF-D2C06A3E8F9A}" dt="2019-08-08T09:37:11.760" v="2294"/>
          <ac:picMkLst>
            <pc:docMk/>
            <pc:sldMk cId="2889491057" sldId="265"/>
            <ac:picMk id="22" creationId="{6432F8A2-8D49-4BA0-9350-6E9783CECA90}"/>
          </ac:picMkLst>
        </pc:picChg>
        <pc:picChg chg="add del mod">
          <ac:chgData name="Christopher Gondek" userId="8caafa95-aa09-4f66-9aa0-2103568af2df" providerId="ADAL" clId="{6B560633-530A-40BD-ADBF-D2C06A3E8F9A}" dt="2019-08-08T09:37:11.760" v="2294"/>
          <ac:picMkLst>
            <pc:docMk/>
            <pc:sldMk cId="2889491057" sldId="265"/>
            <ac:picMk id="23" creationId="{776AA49E-DF38-429B-8D77-939B6761E3A3}"/>
          </ac:picMkLst>
        </pc:picChg>
        <pc:cxnChg chg="del">
          <ac:chgData name="Christopher Gondek" userId="8caafa95-aa09-4f66-9aa0-2103568af2df" providerId="ADAL" clId="{6B560633-530A-40BD-ADBF-D2C06A3E8F9A}" dt="2019-08-08T09:26:22.956" v="1708" actId="478"/>
          <ac:cxnSpMkLst>
            <pc:docMk/>
            <pc:sldMk cId="2889491057" sldId="265"/>
            <ac:cxnSpMk id="12" creationId="{B81BE457-A4B8-4B94-9164-B3DB79B5CD7D}"/>
          </ac:cxnSpMkLst>
        </pc:cxnChg>
        <pc:cxnChg chg="del mod">
          <ac:chgData name="Christopher Gondek" userId="8caafa95-aa09-4f66-9aa0-2103568af2df" providerId="ADAL" clId="{6B560633-530A-40BD-ADBF-D2C06A3E8F9A}" dt="2019-08-08T09:26:26.942" v="1711" actId="478"/>
          <ac:cxnSpMkLst>
            <pc:docMk/>
            <pc:sldMk cId="2889491057" sldId="265"/>
            <ac:cxnSpMk id="15" creationId="{2462F0DE-694E-4BFC-81D3-8088B8F3B7B0}"/>
          </ac:cxnSpMkLst>
        </pc:cxnChg>
        <pc:cxnChg chg="del">
          <ac:chgData name="Christopher Gondek" userId="8caafa95-aa09-4f66-9aa0-2103568af2df" providerId="ADAL" clId="{6B560633-530A-40BD-ADBF-D2C06A3E8F9A}" dt="2019-08-08T09:26:24.358" v="1709" actId="478"/>
          <ac:cxnSpMkLst>
            <pc:docMk/>
            <pc:sldMk cId="2889491057" sldId="265"/>
            <ac:cxnSpMk id="19" creationId="{830A3890-5D06-43A2-9D80-D7ED6C79B4B9}"/>
          </ac:cxnSpMkLst>
        </pc:cxnChg>
      </pc:sldChg>
      <pc:sldChg chg="addSp delSp modSp add">
        <pc:chgData name="Christopher Gondek" userId="8caafa95-aa09-4f66-9aa0-2103568af2df" providerId="ADAL" clId="{6B560633-530A-40BD-ADBF-D2C06A3E8F9A}" dt="2019-08-08T12:49:23.461" v="3262" actId="20577"/>
        <pc:sldMkLst>
          <pc:docMk/>
          <pc:sldMk cId="3133833809" sldId="266"/>
        </pc:sldMkLst>
        <pc:spChg chg="mod">
          <ac:chgData name="Christopher Gondek" userId="8caafa95-aa09-4f66-9aa0-2103568af2df" providerId="ADAL" clId="{6B560633-530A-40BD-ADBF-D2C06A3E8F9A}" dt="2019-08-08T09:39:55.064" v="2404" actId="20577"/>
          <ac:spMkLst>
            <pc:docMk/>
            <pc:sldMk cId="3133833809" sldId="266"/>
            <ac:spMk id="2" creationId="{1C4F5574-F49D-498F-B1C2-54E563C8AD1B}"/>
          </ac:spMkLst>
        </pc:spChg>
        <pc:spChg chg="mod">
          <ac:chgData name="Christopher Gondek" userId="8caafa95-aa09-4f66-9aa0-2103568af2df" providerId="ADAL" clId="{6B560633-530A-40BD-ADBF-D2C06A3E8F9A}" dt="2019-08-08T12:49:23.461" v="3262" actId="20577"/>
          <ac:spMkLst>
            <pc:docMk/>
            <pc:sldMk cId="3133833809" sldId="266"/>
            <ac:spMk id="37" creationId="{363D1D5F-695E-4A75-9C79-9D0931F65D59}"/>
          </ac:spMkLst>
        </pc:spChg>
        <pc:picChg chg="add mod">
          <ac:chgData name="Christopher Gondek" userId="8caafa95-aa09-4f66-9aa0-2103568af2df" providerId="ADAL" clId="{6B560633-530A-40BD-ADBF-D2C06A3E8F9A}" dt="2019-08-08T09:43:17.979" v="2742" actId="1076"/>
          <ac:picMkLst>
            <pc:docMk/>
            <pc:sldMk cId="3133833809" sldId="266"/>
            <ac:picMk id="4" creationId="{A48B50E0-D1D7-495A-8768-56C0DABB2B1D}"/>
          </ac:picMkLst>
        </pc:picChg>
        <pc:picChg chg="del">
          <ac:chgData name="Christopher Gondek" userId="8caafa95-aa09-4f66-9aa0-2103568af2df" providerId="ADAL" clId="{6B560633-530A-40BD-ADBF-D2C06A3E8F9A}" dt="2019-08-08T09:40:32.148" v="2407" actId="478"/>
          <ac:picMkLst>
            <pc:docMk/>
            <pc:sldMk cId="3133833809" sldId="266"/>
            <ac:picMk id="13" creationId="{95C210A7-ABE3-460B-AD4D-786577BE7C1E}"/>
          </ac:picMkLst>
        </pc:picChg>
        <pc:picChg chg="del">
          <ac:chgData name="Christopher Gondek" userId="8caafa95-aa09-4f66-9aa0-2103568af2df" providerId="ADAL" clId="{6B560633-530A-40BD-ADBF-D2C06A3E8F9A}" dt="2019-08-08T09:40:32.148" v="2407" actId="478"/>
          <ac:picMkLst>
            <pc:docMk/>
            <pc:sldMk cId="3133833809" sldId="266"/>
            <ac:picMk id="16" creationId="{CF9260BA-F636-4A09-A4FC-02ED2CAD985C}"/>
          </ac:picMkLst>
        </pc:picChg>
        <pc:picChg chg="del">
          <ac:chgData name="Christopher Gondek" userId="8caafa95-aa09-4f66-9aa0-2103568af2df" providerId="ADAL" clId="{6B560633-530A-40BD-ADBF-D2C06A3E8F9A}" dt="2019-08-08T09:40:32.148" v="2407" actId="478"/>
          <ac:picMkLst>
            <pc:docMk/>
            <pc:sldMk cId="3133833809" sldId="266"/>
            <ac:picMk id="17" creationId="{3BAC8668-C1D3-41B3-8829-DBCB15704E56}"/>
          </ac:picMkLst>
        </pc:picChg>
        <pc:picChg chg="del">
          <ac:chgData name="Christopher Gondek" userId="8caafa95-aa09-4f66-9aa0-2103568af2df" providerId="ADAL" clId="{6B560633-530A-40BD-ADBF-D2C06A3E8F9A}" dt="2019-08-08T09:40:32.148" v="2407" actId="478"/>
          <ac:picMkLst>
            <pc:docMk/>
            <pc:sldMk cId="3133833809" sldId="266"/>
            <ac:picMk id="18" creationId="{93DA89C1-E098-43DF-8263-4ADFD98324E1}"/>
          </ac:picMkLst>
        </pc:picChg>
        <pc:picChg chg="del">
          <ac:chgData name="Christopher Gondek" userId="8caafa95-aa09-4f66-9aa0-2103568af2df" providerId="ADAL" clId="{6B560633-530A-40BD-ADBF-D2C06A3E8F9A}" dt="2019-08-08T09:40:32.148" v="2407" actId="478"/>
          <ac:picMkLst>
            <pc:docMk/>
            <pc:sldMk cId="3133833809" sldId="266"/>
            <ac:picMk id="20" creationId="{5B61FAAE-E957-468B-A459-7A3FBA129E27}"/>
          </ac:picMkLst>
        </pc:picChg>
        <pc:picChg chg="del">
          <ac:chgData name="Christopher Gondek" userId="8caafa95-aa09-4f66-9aa0-2103568af2df" providerId="ADAL" clId="{6B560633-530A-40BD-ADBF-D2C06A3E8F9A}" dt="2019-08-08T09:40:32.148" v="2407" actId="478"/>
          <ac:picMkLst>
            <pc:docMk/>
            <pc:sldMk cId="3133833809" sldId="266"/>
            <ac:picMk id="21" creationId="{39D37843-DD42-49B2-9FBA-8766600F356D}"/>
          </ac:picMkLst>
        </pc:picChg>
        <pc:picChg chg="del">
          <ac:chgData name="Christopher Gondek" userId="8caafa95-aa09-4f66-9aa0-2103568af2df" providerId="ADAL" clId="{6B560633-530A-40BD-ADBF-D2C06A3E8F9A}" dt="2019-08-08T09:40:32.148" v="2407" actId="478"/>
          <ac:picMkLst>
            <pc:docMk/>
            <pc:sldMk cId="3133833809" sldId="266"/>
            <ac:picMk id="22" creationId="{F3691335-62FA-4710-B484-1FCB7A243F34}"/>
          </ac:picMkLst>
        </pc:picChg>
        <pc:picChg chg="del">
          <ac:chgData name="Christopher Gondek" userId="8caafa95-aa09-4f66-9aa0-2103568af2df" providerId="ADAL" clId="{6B560633-530A-40BD-ADBF-D2C06A3E8F9A}" dt="2019-08-08T09:40:32.148" v="2407" actId="478"/>
          <ac:picMkLst>
            <pc:docMk/>
            <pc:sldMk cId="3133833809" sldId="266"/>
            <ac:picMk id="23" creationId="{59012D46-99A3-48D5-A921-4CA1EA813BD6}"/>
          </ac:picMkLst>
        </pc:picChg>
        <pc:picChg chg="del">
          <ac:chgData name="Christopher Gondek" userId="8caafa95-aa09-4f66-9aa0-2103568af2df" providerId="ADAL" clId="{6B560633-530A-40BD-ADBF-D2C06A3E8F9A}" dt="2019-08-08T09:40:32.148" v="2407" actId="478"/>
          <ac:picMkLst>
            <pc:docMk/>
            <pc:sldMk cId="3133833809" sldId="266"/>
            <ac:picMk id="24" creationId="{CA98EB35-A935-49E0-BE21-57E75B0B5B58}"/>
          </ac:picMkLst>
        </pc:picChg>
      </pc:sldChg>
      <pc:sldChg chg="addSp delSp modSp add">
        <pc:chgData name="Christopher Gondek" userId="8caafa95-aa09-4f66-9aa0-2103568af2df" providerId="ADAL" clId="{6B560633-530A-40BD-ADBF-D2C06A3E8F9A}" dt="2019-08-08T12:01:25.130" v="3229" actId="20577"/>
        <pc:sldMkLst>
          <pc:docMk/>
          <pc:sldMk cId="3222446660" sldId="267"/>
        </pc:sldMkLst>
        <pc:spChg chg="mod">
          <ac:chgData name="Christopher Gondek" userId="8caafa95-aa09-4f66-9aa0-2103568af2df" providerId="ADAL" clId="{6B560633-530A-40BD-ADBF-D2C06A3E8F9A}" dt="2019-08-08T12:01:25.130" v="3229" actId="20577"/>
          <ac:spMkLst>
            <pc:docMk/>
            <pc:sldMk cId="3222446660" sldId="267"/>
            <ac:spMk id="2" creationId="{1C4F5574-F49D-498F-B1C2-54E563C8AD1B}"/>
          </ac:spMkLst>
        </pc:spChg>
        <pc:spChg chg="add mod">
          <ac:chgData name="Christopher Gondek" userId="8caafa95-aa09-4f66-9aa0-2103568af2df" providerId="ADAL" clId="{6B560633-530A-40BD-ADBF-D2C06A3E8F9A}" dt="2019-08-08T11:50:27.157" v="2973" actId="20577"/>
          <ac:spMkLst>
            <pc:docMk/>
            <pc:sldMk cId="3222446660" sldId="267"/>
            <ac:spMk id="7" creationId="{28F77E7B-3EA2-44DF-A8C2-19F91248CB20}"/>
          </ac:spMkLst>
        </pc:spChg>
        <pc:spChg chg="add mod">
          <ac:chgData name="Christopher Gondek" userId="8caafa95-aa09-4f66-9aa0-2103568af2df" providerId="ADAL" clId="{6B560633-530A-40BD-ADBF-D2C06A3E8F9A}" dt="2019-08-08T11:50:08.847" v="2958" actId="20577"/>
          <ac:spMkLst>
            <pc:docMk/>
            <pc:sldMk cId="3222446660" sldId="267"/>
            <ac:spMk id="8" creationId="{0838F902-DBF0-4174-8539-E2D2A07698E4}"/>
          </ac:spMkLst>
        </pc:spChg>
        <pc:spChg chg="add mod">
          <ac:chgData name="Christopher Gondek" userId="8caafa95-aa09-4f66-9aa0-2103568af2df" providerId="ADAL" clId="{6B560633-530A-40BD-ADBF-D2C06A3E8F9A}" dt="2019-08-08T11:50:39.263" v="3004" actId="20577"/>
          <ac:spMkLst>
            <pc:docMk/>
            <pc:sldMk cId="3222446660" sldId="267"/>
            <ac:spMk id="10" creationId="{478CCB0D-8305-4383-96BB-10A4F0F076D1}"/>
          </ac:spMkLst>
        </pc:spChg>
        <pc:spChg chg="add mod">
          <ac:chgData name="Christopher Gondek" userId="8caafa95-aa09-4f66-9aa0-2103568af2df" providerId="ADAL" clId="{6B560633-530A-40BD-ADBF-D2C06A3E8F9A}" dt="2019-08-08T11:51:03.018" v="3059" actId="1076"/>
          <ac:spMkLst>
            <pc:docMk/>
            <pc:sldMk cId="3222446660" sldId="267"/>
            <ac:spMk id="11" creationId="{7805BE62-422D-4FBF-90EE-02C79CAA2B5B}"/>
          </ac:spMkLst>
        </pc:spChg>
        <pc:spChg chg="add mod">
          <ac:chgData name="Christopher Gondek" userId="8caafa95-aa09-4f66-9aa0-2103568af2df" providerId="ADAL" clId="{6B560633-530A-40BD-ADBF-D2C06A3E8F9A}" dt="2019-08-08T11:56:08.875" v="3143" actId="20577"/>
          <ac:spMkLst>
            <pc:docMk/>
            <pc:sldMk cId="3222446660" sldId="267"/>
            <ac:spMk id="12" creationId="{C3C07691-564B-48C5-8EA0-5B150F306AA8}"/>
          </ac:spMkLst>
        </pc:spChg>
        <pc:spChg chg="del mod">
          <ac:chgData name="Christopher Gondek" userId="8caafa95-aa09-4f66-9aa0-2103568af2df" providerId="ADAL" clId="{6B560633-530A-40BD-ADBF-D2C06A3E8F9A}" dt="2019-08-08T09:46:24.021" v="2764" actId="478"/>
          <ac:spMkLst>
            <pc:docMk/>
            <pc:sldMk cId="3222446660" sldId="267"/>
            <ac:spMk id="37" creationId="{363D1D5F-695E-4A75-9C79-9D0931F65D59}"/>
          </ac:spMkLst>
        </pc:spChg>
        <pc:picChg chg="del">
          <ac:chgData name="Christopher Gondek" userId="8caafa95-aa09-4f66-9aa0-2103568af2df" providerId="ADAL" clId="{6B560633-530A-40BD-ADBF-D2C06A3E8F9A}" dt="2019-08-08T09:46:21.855" v="2762" actId="478"/>
          <ac:picMkLst>
            <pc:docMk/>
            <pc:sldMk cId="3222446660" sldId="267"/>
            <ac:picMk id="4" creationId="{A48B50E0-D1D7-495A-8768-56C0DABB2B1D}"/>
          </ac:picMkLst>
        </pc:picChg>
        <pc:picChg chg="mod">
          <ac:chgData name="Christopher Gondek" userId="8caafa95-aa09-4f66-9aa0-2103568af2df" providerId="ADAL" clId="{6B560633-530A-40BD-ADBF-D2C06A3E8F9A}" dt="2019-08-08T11:49:43.682" v="2927" actId="1076"/>
          <ac:picMkLst>
            <pc:docMk/>
            <pc:sldMk cId="3222446660" sldId="267"/>
            <ac:picMk id="5" creationId="{6EBD7EF2-ADB3-47D8-9098-B9D78D7E7B35}"/>
          </ac:picMkLst>
        </pc:picChg>
      </pc:sldChg>
      <pc:sldChg chg="addSp modSp add">
        <pc:chgData name="Christopher Gondek" userId="8caafa95-aa09-4f66-9aa0-2103568af2df" providerId="ADAL" clId="{6B560633-530A-40BD-ADBF-D2C06A3E8F9A}" dt="2019-08-08T12:00:08.384" v="3228" actId="20577"/>
        <pc:sldMkLst>
          <pc:docMk/>
          <pc:sldMk cId="2959177531" sldId="268"/>
        </pc:sldMkLst>
        <pc:spChg chg="mod">
          <ac:chgData name="Christopher Gondek" userId="8caafa95-aa09-4f66-9aa0-2103568af2df" providerId="ADAL" clId="{6B560633-530A-40BD-ADBF-D2C06A3E8F9A}" dt="2019-08-08T09:46:47.165" v="2792" actId="20577"/>
          <ac:spMkLst>
            <pc:docMk/>
            <pc:sldMk cId="2959177531" sldId="268"/>
            <ac:spMk id="2" creationId="{1C4F5574-F49D-498F-B1C2-54E563C8AD1B}"/>
          </ac:spMkLst>
        </pc:spChg>
        <pc:spChg chg="add mod">
          <ac:chgData name="Christopher Gondek" userId="8caafa95-aa09-4f66-9aa0-2103568af2df" providerId="ADAL" clId="{6B560633-530A-40BD-ADBF-D2C06A3E8F9A}" dt="2019-08-08T12:00:06.046" v="3227" actId="20577"/>
          <ac:spMkLst>
            <pc:docMk/>
            <pc:sldMk cId="2959177531" sldId="268"/>
            <ac:spMk id="3" creationId="{600EF081-D115-4A7F-8B33-69671192215C}"/>
          </ac:spMkLst>
        </pc:spChg>
        <pc:spChg chg="add mod">
          <ac:chgData name="Christopher Gondek" userId="8caafa95-aa09-4f66-9aa0-2103568af2df" providerId="ADAL" clId="{6B560633-530A-40BD-ADBF-D2C06A3E8F9A}" dt="2019-08-08T11:56:25.245" v="3162" actId="20577"/>
          <ac:spMkLst>
            <pc:docMk/>
            <pc:sldMk cId="2959177531" sldId="268"/>
            <ac:spMk id="6" creationId="{0452E9FE-E7DA-4102-A28F-F0D6A07108D8}"/>
          </ac:spMkLst>
        </pc:spChg>
        <pc:spChg chg="add mod">
          <ac:chgData name="Christopher Gondek" userId="8caafa95-aa09-4f66-9aa0-2103568af2df" providerId="ADAL" clId="{6B560633-530A-40BD-ADBF-D2C06A3E8F9A}" dt="2019-08-08T11:58:08.559" v="3183" actId="20577"/>
          <ac:spMkLst>
            <pc:docMk/>
            <pc:sldMk cId="2959177531" sldId="268"/>
            <ac:spMk id="7" creationId="{BCC7BBE7-7149-4515-ACF2-324A8F677AC3}"/>
          </ac:spMkLst>
        </pc:spChg>
        <pc:spChg chg="add mod">
          <ac:chgData name="Christopher Gondek" userId="8caafa95-aa09-4f66-9aa0-2103568af2df" providerId="ADAL" clId="{6B560633-530A-40BD-ADBF-D2C06A3E8F9A}" dt="2019-08-08T12:00:08.384" v="3228" actId="20577"/>
          <ac:spMkLst>
            <pc:docMk/>
            <pc:sldMk cId="2959177531" sldId="268"/>
            <ac:spMk id="8" creationId="{A5434031-A38A-4AB2-A46F-130A599459B4}"/>
          </ac:spMkLst>
        </pc:spChg>
      </pc:sldChg>
      <pc:sldMasterChg chg="add del addSldLayout delSldLayout">
        <pc:chgData name="Christopher Gondek" userId="8caafa95-aa09-4f66-9aa0-2103568af2df" providerId="ADAL" clId="{6B560633-530A-40BD-ADBF-D2C06A3E8F9A}" dt="2019-08-08T08:27:27.936" v="55" actId="26606"/>
        <pc:sldMasterMkLst>
          <pc:docMk/>
          <pc:sldMasterMk cId="3186098981" sldId="2147483648"/>
        </pc:sldMasterMkLst>
        <pc:sldLayoutChg chg="add del">
          <pc:chgData name="Christopher Gondek" userId="8caafa95-aa09-4f66-9aa0-2103568af2df" providerId="ADAL" clId="{6B560633-530A-40BD-ADBF-D2C06A3E8F9A}" dt="2019-08-08T08:27:27.936" v="55" actId="26606"/>
          <pc:sldLayoutMkLst>
            <pc:docMk/>
            <pc:sldMasterMk cId="3186098981" sldId="2147483648"/>
            <pc:sldLayoutMk cId="177940184" sldId="2147483649"/>
          </pc:sldLayoutMkLst>
        </pc:sldLayoutChg>
        <pc:sldLayoutChg chg="add del">
          <pc:chgData name="Christopher Gondek" userId="8caafa95-aa09-4f66-9aa0-2103568af2df" providerId="ADAL" clId="{6B560633-530A-40BD-ADBF-D2C06A3E8F9A}" dt="2019-08-08T08:27:27.936" v="55" actId="26606"/>
          <pc:sldLayoutMkLst>
            <pc:docMk/>
            <pc:sldMasterMk cId="3186098981" sldId="2147483648"/>
            <pc:sldLayoutMk cId="2252859856" sldId="2147483650"/>
          </pc:sldLayoutMkLst>
        </pc:sldLayoutChg>
        <pc:sldLayoutChg chg="add del">
          <pc:chgData name="Christopher Gondek" userId="8caafa95-aa09-4f66-9aa0-2103568af2df" providerId="ADAL" clId="{6B560633-530A-40BD-ADBF-D2C06A3E8F9A}" dt="2019-08-08T08:27:27.936" v="55" actId="26606"/>
          <pc:sldLayoutMkLst>
            <pc:docMk/>
            <pc:sldMasterMk cId="3186098981" sldId="2147483648"/>
            <pc:sldLayoutMk cId="3530746514" sldId="2147483651"/>
          </pc:sldLayoutMkLst>
        </pc:sldLayoutChg>
        <pc:sldLayoutChg chg="add del">
          <pc:chgData name="Christopher Gondek" userId="8caafa95-aa09-4f66-9aa0-2103568af2df" providerId="ADAL" clId="{6B560633-530A-40BD-ADBF-D2C06A3E8F9A}" dt="2019-08-08T08:27:27.936" v="55" actId="26606"/>
          <pc:sldLayoutMkLst>
            <pc:docMk/>
            <pc:sldMasterMk cId="3186098981" sldId="2147483648"/>
            <pc:sldLayoutMk cId="3674260719" sldId="2147483652"/>
          </pc:sldLayoutMkLst>
        </pc:sldLayoutChg>
        <pc:sldLayoutChg chg="add del">
          <pc:chgData name="Christopher Gondek" userId="8caafa95-aa09-4f66-9aa0-2103568af2df" providerId="ADAL" clId="{6B560633-530A-40BD-ADBF-D2C06A3E8F9A}" dt="2019-08-08T08:27:27.936" v="55" actId="26606"/>
          <pc:sldLayoutMkLst>
            <pc:docMk/>
            <pc:sldMasterMk cId="3186098981" sldId="2147483648"/>
            <pc:sldLayoutMk cId="224743326" sldId="2147483653"/>
          </pc:sldLayoutMkLst>
        </pc:sldLayoutChg>
        <pc:sldLayoutChg chg="add del">
          <pc:chgData name="Christopher Gondek" userId="8caafa95-aa09-4f66-9aa0-2103568af2df" providerId="ADAL" clId="{6B560633-530A-40BD-ADBF-D2C06A3E8F9A}" dt="2019-08-08T08:27:27.936" v="55" actId="26606"/>
          <pc:sldLayoutMkLst>
            <pc:docMk/>
            <pc:sldMasterMk cId="3186098981" sldId="2147483648"/>
            <pc:sldLayoutMk cId="3408065792" sldId="2147483654"/>
          </pc:sldLayoutMkLst>
        </pc:sldLayoutChg>
        <pc:sldLayoutChg chg="add del">
          <pc:chgData name="Christopher Gondek" userId="8caafa95-aa09-4f66-9aa0-2103568af2df" providerId="ADAL" clId="{6B560633-530A-40BD-ADBF-D2C06A3E8F9A}" dt="2019-08-08T08:27:27.936" v="55" actId="26606"/>
          <pc:sldLayoutMkLst>
            <pc:docMk/>
            <pc:sldMasterMk cId="3186098981" sldId="2147483648"/>
            <pc:sldLayoutMk cId="4261373227" sldId="2147483655"/>
          </pc:sldLayoutMkLst>
        </pc:sldLayoutChg>
        <pc:sldLayoutChg chg="add del">
          <pc:chgData name="Christopher Gondek" userId="8caafa95-aa09-4f66-9aa0-2103568af2df" providerId="ADAL" clId="{6B560633-530A-40BD-ADBF-D2C06A3E8F9A}" dt="2019-08-08T08:27:27.936" v="55" actId="26606"/>
          <pc:sldLayoutMkLst>
            <pc:docMk/>
            <pc:sldMasterMk cId="3186098981" sldId="2147483648"/>
            <pc:sldLayoutMk cId="4167914835" sldId="2147483656"/>
          </pc:sldLayoutMkLst>
        </pc:sldLayoutChg>
        <pc:sldLayoutChg chg="add del">
          <pc:chgData name="Christopher Gondek" userId="8caafa95-aa09-4f66-9aa0-2103568af2df" providerId="ADAL" clId="{6B560633-530A-40BD-ADBF-D2C06A3E8F9A}" dt="2019-08-08T08:27:27.936" v="55" actId="26606"/>
          <pc:sldLayoutMkLst>
            <pc:docMk/>
            <pc:sldMasterMk cId="3186098981" sldId="2147483648"/>
            <pc:sldLayoutMk cId="1515243602" sldId="2147483657"/>
          </pc:sldLayoutMkLst>
        </pc:sldLayoutChg>
        <pc:sldLayoutChg chg="add del">
          <pc:chgData name="Christopher Gondek" userId="8caafa95-aa09-4f66-9aa0-2103568af2df" providerId="ADAL" clId="{6B560633-530A-40BD-ADBF-D2C06A3E8F9A}" dt="2019-08-08T08:27:27.936" v="55" actId="26606"/>
          <pc:sldLayoutMkLst>
            <pc:docMk/>
            <pc:sldMasterMk cId="3186098981" sldId="2147483648"/>
            <pc:sldLayoutMk cId="4267094710" sldId="2147483658"/>
          </pc:sldLayoutMkLst>
        </pc:sldLayoutChg>
        <pc:sldLayoutChg chg="add del">
          <pc:chgData name="Christopher Gondek" userId="8caafa95-aa09-4f66-9aa0-2103568af2df" providerId="ADAL" clId="{6B560633-530A-40BD-ADBF-D2C06A3E8F9A}" dt="2019-08-08T08:27:27.936" v="55" actId="26606"/>
          <pc:sldLayoutMkLst>
            <pc:docMk/>
            <pc:sldMasterMk cId="3186098981" sldId="2147483648"/>
            <pc:sldLayoutMk cId="3063525610" sldId="2147483659"/>
          </pc:sldLayoutMkLst>
        </pc:sldLayoutChg>
      </pc:sldMasterChg>
      <pc:sldMasterChg chg="add replId addSldLayout">
        <pc:chgData name="Christopher Gondek" userId="8caafa95-aa09-4f66-9aa0-2103568af2df" providerId="ADAL" clId="{6B560633-530A-40BD-ADBF-D2C06A3E8F9A}" dt="2019-08-08T08:27:27.936" v="55" actId="26606"/>
        <pc:sldMasterMkLst>
          <pc:docMk/>
          <pc:sldMasterMk cId="2023706139" sldId="2147483660"/>
        </pc:sldMasterMkLst>
        <pc:sldLayoutChg chg="add replId">
          <pc:chgData name="Christopher Gondek" userId="8caafa95-aa09-4f66-9aa0-2103568af2df" providerId="ADAL" clId="{6B560633-530A-40BD-ADBF-D2C06A3E8F9A}" dt="2019-08-08T08:27:27.936" v="55" actId="26606"/>
          <pc:sldLayoutMkLst>
            <pc:docMk/>
            <pc:sldMasterMk cId="2023706139" sldId="2147483660"/>
            <pc:sldLayoutMk cId="1942187005" sldId="2147483661"/>
          </pc:sldLayoutMkLst>
        </pc:sldLayoutChg>
      </pc:sldMasterChg>
      <pc:sldMasterChg chg="add del addSldLayout delSldLayout">
        <pc:chgData name="Christopher Gondek" userId="8caafa95-aa09-4f66-9aa0-2103568af2df" providerId="ADAL" clId="{6B560633-530A-40BD-ADBF-D2C06A3E8F9A}" dt="2019-08-08T08:27:23.224" v="48" actId="26606"/>
        <pc:sldMasterMkLst>
          <pc:docMk/>
          <pc:sldMasterMk cId="712512279" sldId="2147483699"/>
        </pc:sldMasterMkLst>
        <pc:sldLayoutChg chg="add del">
          <pc:chgData name="Christopher Gondek" userId="8caafa95-aa09-4f66-9aa0-2103568af2df" providerId="ADAL" clId="{6B560633-530A-40BD-ADBF-D2C06A3E8F9A}" dt="2019-08-08T08:27:23.224" v="48" actId="26606"/>
          <pc:sldLayoutMkLst>
            <pc:docMk/>
            <pc:sldMasterMk cId="712512279" sldId="2147483699"/>
            <pc:sldLayoutMk cId="3460390941" sldId="2147483688"/>
          </pc:sldLayoutMkLst>
        </pc:sldLayoutChg>
      </pc:sldMasterChg>
      <pc:sldMasterChg chg="add del addSldLayout delSldLayout">
        <pc:chgData name="Christopher Gondek" userId="8caafa95-aa09-4f66-9aa0-2103568af2df" providerId="ADAL" clId="{6B560633-530A-40BD-ADBF-D2C06A3E8F9A}" dt="2019-08-08T08:27:24.157" v="50" actId="26606"/>
        <pc:sldMasterMkLst>
          <pc:docMk/>
          <pc:sldMasterMk cId="3796783805" sldId="2147483712"/>
        </pc:sldMasterMkLst>
        <pc:sldLayoutChg chg="add del">
          <pc:chgData name="Christopher Gondek" userId="8caafa95-aa09-4f66-9aa0-2103568af2df" providerId="ADAL" clId="{6B560633-530A-40BD-ADBF-D2C06A3E8F9A}" dt="2019-08-08T08:27:24.157" v="50" actId="26606"/>
          <pc:sldLayoutMkLst>
            <pc:docMk/>
            <pc:sldMasterMk cId="3796783805" sldId="2147483712"/>
            <pc:sldLayoutMk cId="3646791746" sldId="2147483706"/>
          </pc:sldLayoutMkLst>
        </pc:sldLayoutChg>
      </pc:sldMasterChg>
      <pc:sldMasterChg chg="add del addSldLayout delSldLayout">
        <pc:chgData name="Christopher Gondek" userId="8caafa95-aa09-4f66-9aa0-2103568af2df" providerId="ADAL" clId="{6B560633-530A-40BD-ADBF-D2C06A3E8F9A}" dt="2019-08-08T08:27:26.288" v="52" actId="26606"/>
        <pc:sldMasterMkLst>
          <pc:docMk/>
          <pc:sldMasterMk cId="2828278584" sldId="2147483725"/>
        </pc:sldMasterMkLst>
        <pc:sldLayoutChg chg="add del">
          <pc:chgData name="Christopher Gondek" userId="8caafa95-aa09-4f66-9aa0-2103568af2df" providerId="ADAL" clId="{6B560633-530A-40BD-ADBF-D2C06A3E8F9A}" dt="2019-08-08T08:27:26.288" v="52" actId="26606"/>
          <pc:sldLayoutMkLst>
            <pc:docMk/>
            <pc:sldMasterMk cId="2828278584" sldId="2147483725"/>
            <pc:sldLayoutMk cId="3397565085" sldId="2147483714"/>
          </pc:sldLayoutMkLst>
        </pc:sldLayoutChg>
      </pc:sldMasterChg>
      <pc:sldMasterChg chg="add del addSldLayout delSldLayout">
        <pc:chgData name="Christopher Gondek" userId="8caafa95-aa09-4f66-9aa0-2103568af2df" providerId="ADAL" clId="{6B560633-530A-40BD-ADBF-D2C06A3E8F9A}" dt="2019-08-08T08:27:27.889" v="54" actId="26606"/>
        <pc:sldMasterMkLst>
          <pc:docMk/>
          <pc:sldMasterMk cId="1366281741" sldId="2147483738"/>
        </pc:sldMasterMkLst>
        <pc:sldLayoutChg chg="add del">
          <pc:chgData name="Christopher Gondek" userId="8caafa95-aa09-4f66-9aa0-2103568af2df" providerId="ADAL" clId="{6B560633-530A-40BD-ADBF-D2C06A3E8F9A}" dt="2019-08-08T08:27:27.889" v="54" actId="26606"/>
          <pc:sldLayoutMkLst>
            <pc:docMk/>
            <pc:sldMasterMk cId="1366281741" sldId="2147483738"/>
            <pc:sldLayoutMk cId="572721359" sldId="2147483727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187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3706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E39B0A3D-E293-409D-968C-E2446E186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372" b="73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AFBBE1-45A6-4A5E-9027-EE269AB04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020431"/>
            <a:ext cx="10225530" cy="147501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Blockchain Technology</a:t>
            </a:r>
          </a:p>
        </p:txBody>
      </p:sp>
    </p:spTree>
    <p:extLst>
      <p:ext uri="{BB962C8B-B14F-4D97-AF65-F5344CB8AC3E}">
        <p14:creationId xmlns:p14="http://schemas.microsoft.com/office/powerpoint/2010/main" val="1772278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D7EF2-ADB3-47D8-9098-B9D78D7E7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113" b="106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3D0877-5B76-40D9-BFE0-BC73560AFD6C}"/>
              </a:ext>
            </a:extLst>
          </p:cNvPr>
          <p:cNvSpPr txBox="1"/>
          <p:nvPr/>
        </p:nvSpPr>
        <p:spPr>
          <a:xfrm>
            <a:off x="200608" y="245087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effectLst/>
                <a:latin typeface="Lato" panose="020F0502020204030203" pitchFamily="34" charset="0"/>
              </a:rPr>
              <a:t>How can Blockchain Help?</a:t>
            </a:r>
          </a:p>
        </p:txBody>
      </p:sp>
      <p:pic>
        <p:nvPicPr>
          <p:cNvPr id="5122" name="Picture 2" descr="How can Blockchain Help?">
            <a:extLst>
              <a:ext uri="{FF2B5EF4-FFF2-40B4-BE49-F238E27FC236}">
                <a16:creationId xmlns:a16="http://schemas.microsoft.com/office/drawing/2014/main" id="{B033866E-6908-45E6-B894-953A16948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946" y="1303409"/>
            <a:ext cx="5386280" cy="44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C4CC7B-8BEC-4B42-AA8A-FDD9AC9C9D04}"/>
              </a:ext>
            </a:extLst>
          </p:cNvPr>
          <p:cNvSpPr txBox="1"/>
          <p:nvPr/>
        </p:nvSpPr>
        <p:spPr>
          <a:xfrm>
            <a:off x="159706" y="1978031"/>
            <a:ext cx="60975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Decentralized Power</a:t>
            </a:r>
            <a:r>
              <a:rPr lang="en-US" dirty="0"/>
              <a:t> - Blockchain uses Peer-to-Peer node networking system.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Public Ledgers</a:t>
            </a:r>
            <a:r>
              <a:rPr lang="en-US" dirty="0"/>
              <a:t> - Every node has its own public ledger with details of all transactions.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Immutable hacking</a:t>
            </a:r>
            <a:r>
              <a:rPr lang="en-US" dirty="0"/>
              <a:t> - Since same data is available in the distributed network, hacking is impossible.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Cryptography</a:t>
            </a:r>
            <a:r>
              <a:rPr lang="en-US" dirty="0"/>
              <a:t> - Uses a complex mathematical algorithm to maintain the blocks in Blockchain.</a:t>
            </a:r>
          </a:p>
        </p:txBody>
      </p:sp>
    </p:spTree>
    <p:extLst>
      <p:ext uri="{BB962C8B-B14F-4D97-AF65-F5344CB8AC3E}">
        <p14:creationId xmlns:p14="http://schemas.microsoft.com/office/powerpoint/2010/main" val="3077619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D7EF2-ADB3-47D8-9098-B9D78D7E7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113" b="106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0B93D1-2298-4AC5-AAFC-6E56C55F0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698" y="5437474"/>
            <a:ext cx="2440282" cy="1371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0F6BBF-FF5A-4F6D-9AE8-C79834AA91E8}"/>
              </a:ext>
            </a:extLst>
          </p:cNvPr>
          <p:cNvSpPr txBox="1"/>
          <p:nvPr/>
        </p:nvSpPr>
        <p:spPr>
          <a:xfrm>
            <a:off x="1532165" y="2267539"/>
            <a:ext cx="966884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dirty="0">
                <a:effectLst/>
                <a:latin typeface="Lato" panose="020F0502020204030203" pitchFamily="34" charset="0"/>
              </a:rPr>
              <a:t>“Technologists believe it is the </a:t>
            </a:r>
            <a:r>
              <a:rPr lang="en-US" sz="2400" b="1" i="1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Digital immutability</a:t>
            </a:r>
            <a:r>
              <a:rPr lang="en-US" sz="2400" b="0" i="1" dirty="0">
                <a:effectLst/>
                <a:latin typeface="Lato" panose="020F0502020204030203" pitchFamily="34" charset="0"/>
              </a:rPr>
              <a:t> feature that makes blockchain desirable across many industries.</a:t>
            </a:r>
            <a:r>
              <a:rPr lang="en-US" sz="2400" b="0" i="0" dirty="0">
                <a:effectLst/>
                <a:latin typeface="Lato" panose="020F0502020204030203" pitchFamily="34" charset="0"/>
              </a:rPr>
              <a:t> </a:t>
            </a:r>
            <a:r>
              <a:rPr lang="en-US" sz="2400" b="1" i="0" dirty="0">
                <a:effectLst/>
                <a:latin typeface="Lato" panose="020F0502020204030203" pitchFamily="34" charset="0"/>
              </a:rPr>
              <a:t>Digital immutability</a:t>
            </a:r>
            <a:r>
              <a:rPr lang="en-US" sz="2400" b="0" i="0" dirty="0">
                <a:effectLst/>
                <a:latin typeface="Lato" panose="020F0502020204030203" pitchFamily="34" charset="0"/>
              </a:rPr>
              <a:t> can be described as once a record is committed on a blockchain, it is practically impossible to change the record”</a:t>
            </a:r>
            <a:endParaRPr lang="en-US" sz="2400" dirty="0"/>
          </a:p>
        </p:txBody>
      </p:sp>
      <p:pic>
        <p:nvPicPr>
          <p:cNvPr id="7" name="Graphic 6" descr="Lightbulb and pencil">
            <a:extLst>
              <a:ext uri="{FF2B5EF4-FFF2-40B4-BE49-F238E27FC236}">
                <a16:creationId xmlns:a16="http://schemas.microsoft.com/office/drawing/2014/main" id="{F8FF299F-6D81-47B2-8144-BE9BA2D90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806" y="25951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37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D7EF2-ADB3-47D8-9098-B9D78D7E7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113" b="106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67EB0A-21A8-4AB2-816B-76CED6574386}"/>
              </a:ext>
            </a:extLst>
          </p:cNvPr>
          <p:cNvSpPr txBox="1"/>
          <p:nvPr/>
        </p:nvSpPr>
        <p:spPr>
          <a:xfrm>
            <a:off x="286917" y="290250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Lato" panose="020F0502020204030203" pitchFamily="34" charset="0"/>
              </a:rPr>
              <a:t>Building Blocks of </a:t>
            </a:r>
            <a:r>
              <a:rPr lang="en-US" sz="2400" b="0" i="0" dirty="0" err="1">
                <a:effectLst/>
                <a:latin typeface="Lato" panose="020F0502020204030203" pitchFamily="34" charset="0"/>
              </a:rPr>
              <a:t>BlockChain</a:t>
            </a:r>
            <a:endParaRPr lang="en-US" sz="2400" b="0" i="0" dirty="0">
              <a:effectLst/>
              <a:latin typeface="Lato" panose="020F0502020204030203" pitchFamily="34" charset="0"/>
            </a:endParaRPr>
          </a:p>
        </p:txBody>
      </p:sp>
      <p:pic>
        <p:nvPicPr>
          <p:cNvPr id="6146" name="Picture 2" descr="Building Blocks of BlockChain">
            <a:extLst>
              <a:ext uri="{FF2B5EF4-FFF2-40B4-BE49-F238E27FC236}">
                <a16:creationId xmlns:a16="http://schemas.microsoft.com/office/drawing/2014/main" id="{C6575F14-2C0C-451C-803F-D64AFEDF9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504" y="1167328"/>
            <a:ext cx="6504992" cy="542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834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D7EF2-ADB3-47D8-9098-B9D78D7E7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113" b="106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01CD48-2493-4FF0-9437-81FF76DC971F}"/>
              </a:ext>
            </a:extLst>
          </p:cNvPr>
          <p:cNvSpPr txBox="1"/>
          <p:nvPr/>
        </p:nvSpPr>
        <p:spPr>
          <a:xfrm>
            <a:off x="473529" y="379836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Lato" panose="020F0502020204030203" pitchFamily="34" charset="0"/>
              </a:rPr>
              <a:t>How Blockchain Works?</a:t>
            </a:r>
          </a:p>
        </p:txBody>
      </p:sp>
      <p:pic>
        <p:nvPicPr>
          <p:cNvPr id="7170" name="Picture 2" descr="How Blockchain Works?">
            <a:extLst>
              <a:ext uri="{FF2B5EF4-FFF2-40B4-BE49-F238E27FC236}">
                <a16:creationId xmlns:a16="http://schemas.microsoft.com/office/drawing/2014/main" id="{00F5EFF3-9D2D-4DCA-8834-071B62E1C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010108"/>
            <a:ext cx="6561667" cy="546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716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D7EF2-ADB3-47D8-9098-B9D78D7E7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113" b="106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0243D-AA6A-48BF-9664-7730032E5DCD}"/>
              </a:ext>
            </a:extLst>
          </p:cNvPr>
          <p:cNvSpPr txBox="1"/>
          <p:nvPr/>
        </p:nvSpPr>
        <p:spPr>
          <a:xfrm>
            <a:off x="338667" y="554335"/>
            <a:ext cx="57573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effectLst/>
                <a:latin typeface="Lato" panose="020F0502020204030203" pitchFamily="34" charset="0"/>
              </a:rPr>
              <a:t>Types of Blockchain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8194" name="Picture 2" descr="Types of Blockchain">
            <a:extLst>
              <a:ext uri="{FF2B5EF4-FFF2-40B4-BE49-F238E27FC236}">
                <a16:creationId xmlns:a16="http://schemas.microsoft.com/office/drawing/2014/main" id="{F90BCCEC-4EED-49AF-BE1E-142517358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1255415"/>
            <a:ext cx="60579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48E25C-07DC-494D-B131-E52BE2DB2890}"/>
              </a:ext>
            </a:extLst>
          </p:cNvPr>
          <p:cNvSpPr/>
          <p:nvPr/>
        </p:nvSpPr>
        <p:spPr>
          <a:xfrm>
            <a:off x="5886450" y="3429000"/>
            <a:ext cx="1047750" cy="266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10CC70-88F6-45A1-8810-C0FED9F7FF36}"/>
              </a:ext>
            </a:extLst>
          </p:cNvPr>
          <p:cNvSpPr/>
          <p:nvPr/>
        </p:nvSpPr>
        <p:spPr>
          <a:xfrm>
            <a:off x="10477500" y="3524250"/>
            <a:ext cx="1047750" cy="266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F398B1-279F-4E91-8E6D-5E70CC1735DC}"/>
              </a:ext>
            </a:extLst>
          </p:cNvPr>
          <p:cNvSpPr txBox="1"/>
          <p:nvPr/>
        </p:nvSpPr>
        <p:spPr>
          <a:xfrm>
            <a:off x="169333" y="262117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Lato" panose="020F0502020204030203" pitchFamily="34" charset="0"/>
              </a:rPr>
              <a:t>Public Blockchain</a:t>
            </a:r>
            <a:endParaRPr lang="en-US" sz="2400" b="0" i="0" dirty="0">
              <a:effectLst/>
              <a:latin typeface="Lato" panose="020F050202020403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Lato" panose="020F0502020204030203" pitchFamily="34" charset="0"/>
              </a:rPr>
              <a:t>Private Blockchain</a:t>
            </a:r>
            <a:endParaRPr lang="en-US" sz="2400" b="0" i="0" dirty="0">
              <a:effectLst/>
              <a:latin typeface="Lato" panose="020F050202020403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Lato" panose="020F0502020204030203" pitchFamily="34" charset="0"/>
              </a:rPr>
              <a:t>Consortium/Federated Blockchain</a:t>
            </a:r>
            <a:endParaRPr lang="en-US" sz="2400" b="0" i="0" dirty="0"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67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D7EF2-ADB3-47D8-9098-B9D78D7E7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113" b="106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0B93D1-2298-4AC5-AAFC-6E56C55F0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698" y="5437474"/>
            <a:ext cx="2440282" cy="1371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0F6BBF-FF5A-4F6D-9AE8-C79834AA91E8}"/>
              </a:ext>
            </a:extLst>
          </p:cNvPr>
          <p:cNvSpPr txBox="1"/>
          <p:nvPr/>
        </p:nvSpPr>
        <p:spPr>
          <a:xfrm>
            <a:off x="1665515" y="2452204"/>
            <a:ext cx="96688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dirty="0">
                <a:effectLst/>
                <a:latin typeface="Lato" panose="020F0502020204030203" pitchFamily="34" charset="0"/>
              </a:rPr>
              <a:t>“</a:t>
            </a:r>
            <a:r>
              <a:rPr lang="en-US" sz="2400" b="0" i="0" dirty="0">
                <a:effectLst/>
                <a:latin typeface="Lato" panose="020F0502020204030203" pitchFamily="34" charset="0"/>
              </a:rPr>
              <a:t>Blockchain is expected to disrupt the Banking and financial industry soon. Experts claim banks could save </a:t>
            </a:r>
            <a:r>
              <a:rPr lang="en-US" sz="2400" b="1" i="0" dirty="0">
                <a:effectLst/>
                <a:latin typeface="Lato" panose="020F0502020204030203" pitchFamily="34" charset="0"/>
              </a:rPr>
              <a:t>$8-12 billion annually</a:t>
            </a:r>
            <a:r>
              <a:rPr lang="en-US" sz="2400" b="0" i="0" dirty="0">
                <a:effectLst/>
                <a:latin typeface="Lato" panose="020F0502020204030203" pitchFamily="34" charset="0"/>
              </a:rPr>
              <a:t> by leveraging blockchain technology.”</a:t>
            </a:r>
            <a:endParaRPr lang="en-US" sz="2400" dirty="0"/>
          </a:p>
        </p:txBody>
      </p:sp>
      <p:pic>
        <p:nvPicPr>
          <p:cNvPr id="7" name="Graphic 6" descr="Lightbulb and pencil">
            <a:extLst>
              <a:ext uri="{FF2B5EF4-FFF2-40B4-BE49-F238E27FC236}">
                <a16:creationId xmlns:a16="http://schemas.microsoft.com/office/drawing/2014/main" id="{F8FF299F-6D81-47B2-8144-BE9BA2D90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806" y="25951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85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D7EF2-ADB3-47D8-9098-B9D78D7E7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113" b="106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0B93D1-2298-4AC5-AAFC-6E56C55F0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698" y="5437474"/>
            <a:ext cx="2440282" cy="1371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2A5A3A-ABF0-4752-8CB8-C114AC54BDD9}"/>
              </a:ext>
            </a:extLst>
          </p:cNvPr>
          <p:cNvSpPr txBox="1"/>
          <p:nvPr/>
        </p:nvSpPr>
        <p:spPr>
          <a:xfrm>
            <a:off x="180975" y="3868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Need for Different 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5E7398-05C5-4BBF-9470-4E41045092E6}"/>
              </a:ext>
            </a:extLst>
          </p:cNvPr>
          <p:cNvSpPr txBox="1"/>
          <p:nvPr/>
        </p:nvSpPr>
        <p:spPr>
          <a:xfrm>
            <a:off x="942974" y="1421190"/>
            <a:ext cx="880870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The different types of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BlockChain</a:t>
            </a:r>
            <a:r>
              <a:rPr lang="en-US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 evolved to </a:t>
            </a:r>
            <a:r>
              <a:rPr lang="en-US" b="1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address several needs</a:t>
            </a:r>
            <a:r>
              <a:rPr lang="en-US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 such as:</a:t>
            </a:r>
          </a:p>
          <a:p>
            <a:pPr algn="l"/>
            <a:endParaRPr lang="en-US" dirty="0">
              <a:solidFill>
                <a:srgbClr val="FFFFFF"/>
              </a:solidFill>
              <a:latin typeface="Lato" panose="020F0502020204030203" pitchFamily="34" charset="0"/>
            </a:endParaRPr>
          </a:p>
          <a:p>
            <a:pPr algn="l"/>
            <a:endParaRPr lang="en-US" b="0" i="0" dirty="0">
              <a:solidFill>
                <a:srgbClr val="FFFFFF"/>
              </a:solidFill>
              <a:effectLst/>
              <a:latin typeface="Lato" panose="020F050202020403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Cost-effectiveness and quick turnaround.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Reducing redundant work.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Dependency on huge servers.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Leveraging smart contracts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, thereby reducing the number of trusted parties.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Generating </a:t>
            </a:r>
            <a:r>
              <a:rPr lang="en-US" sz="2400" b="1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distributed consensus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 among interested parties is faster irrespective of geographical segregation.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Including additional options for rights and access management.</a:t>
            </a:r>
          </a:p>
        </p:txBody>
      </p:sp>
    </p:spTree>
    <p:extLst>
      <p:ext uri="{BB962C8B-B14F-4D97-AF65-F5344CB8AC3E}">
        <p14:creationId xmlns:p14="http://schemas.microsoft.com/office/powerpoint/2010/main" val="4034832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D7EF2-ADB3-47D8-9098-B9D78D7E7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113" b="106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0B93D1-2298-4AC5-AAFC-6E56C55F0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698" y="5437474"/>
            <a:ext cx="2440282" cy="1371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C0508C-7E0F-4CA5-A084-2D01A80DB906}"/>
              </a:ext>
            </a:extLst>
          </p:cNvPr>
          <p:cNvSpPr txBox="1"/>
          <p:nvPr/>
        </p:nvSpPr>
        <p:spPr>
          <a:xfrm>
            <a:off x="266699" y="272535"/>
            <a:ext cx="8029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effectLst/>
                <a:latin typeface="Lato" panose="020F0502020204030203" pitchFamily="34" charset="0"/>
              </a:rPr>
              <a:t>Unprecedented Prowess: Blockchain, the Future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947BF-4E11-49BF-A70D-CAFFFE29A5AC}"/>
              </a:ext>
            </a:extLst>
          </p:cNvPr>
          <p:cNvSpPr txBox="1"/>
          <p:nvPr/>
        </p:nvSpPr>
        <p:spPr>
          <a:xfrm>
            <a:off x="1028699" y="1951671"/>
            <a:ext cx="77819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Lato" panose="020F0502020204030203" pitchFamily="34" charset="0"/>
              </a:rPr>
              <a:t>Blockchain has the capability to </a:t>
            </a:r>
            <a:r>
              <a:rPr lang="en-US" sz="2400" b="1" i="0" dirty="0">
                <a:effectLst/>
                <a:latin typeface="Lato" panose="020F0502020204030203" pitchFamily="34" charset="0"/>
              </a:rPr>
              <a:t>revolutionize the global economy</a:t>
            </a:r>
            <a:r>
              <a:rPr lang="en-US" sz="2400" b="0" i="0" dirty="0">
                <a:effectLst/>
                <a:latin typeface="Lato" panose="020F0502020204030203" pitchFamily="34" charset="0"/>
              </a:rPr>
              <a:t>.</a:t>
            </a:r>
          </a:p>
          <a:p>
            <a:pPr algn="l"/>
            <a:endParaRPr lang="en-US" sz="2400" b="0" i="0" dirty="0">
              <a:effectLst/>
              <a:latin typeface="Lato" panose="020F0502020204030203" pitchFamily="34" charset="0"/>
            </a:endParaRPr>
          </a:p>
          <a:p>
            <a:pPr algn="l"/>
            <a:r>
              <a:rPr lang="en-US" sz="2400" b="0" i="0" dirty="0">
                <a:effectLst/>
                <a:latin typeface="Lato" panose="020F0502020204030203" pitchFamily="34" charset="0"/>
              </a:rPr>
              <a:t>Blockchain technology enables super-fast, super-secure, anonymous, and wholly transparent validation of transactions.</a:t>
            </a:r>
          </a:p>
        </p:txBody>
      </p:sp>
    </p:spTree>
    <p:extLst>
      <p:ext uri="{BB962C8B-B14F-4D97-AF65-F5344CB8AC3E}">
        <p14:creationId xmlns:p14="http://schemas.microsoft.com/office/powerpoint/2010/main" val="2378616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D7EF2-ADB3-47D8-9098-B9D78D7E7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113" b="106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0B93D1-2298-4AC5-AAFC-6E56C55F0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698" y="5437474"/>
            <a:ext cx="2440282" cy="1371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D45EE4-AE2B-4CF2-B937-37871BF91E88}"/>
              </a:ext>
            </a:extLst>
          </p:cNvPr>
          <p:cNvSpPr txBox="1"/>
          <p:nvPr/>
        </p:nvSpPr>
        <p:spPr>
          <a:xfrm>
            <a:off x="428625" y="37730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effectLst/>
                <a:latin typeface="Lato" panose="020F0502020204030203" pitchFamily="34" charset="0"/>
              </a:rPr>
              <a:t>Boon to Industries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D2FF4-9E48-432D-8472-BB3435A0D72E}"/>
              </a:ext>
            </a:extLst>
          </p:cNvPr>
          <p:cNvSpPr txBox="1"/>
          <p:nvPr/>
        </p:nvSpPr>
        <p:spPr>
          <a:xfrm>
            <a:off x="561974" y="1651822"/>
            <a:ext cx="1048702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Lato" panose="020F0502020204030203" pitchFamily="34" charset="0"/>
              </a:rPr>
              <a:t>The blockchain is a </a:t>
            </a:r>
            <a:r>
              <a:rPr lang="en-US" sz="2400" b="1" i="0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globally distributed ledger</a:t>
            </a:r>
            <a:r>
              <a:rPr lang="en-US" sz="2400" b="0" i="0" dirty="0">
                <a:effectLst/>
                <a:latin typeface="Lato" panose="020F0502020204030203" pitchFamily="34" charset="0"/>
              </a:rPr>
              <a:t> where not just information but anything of value like money, music, medical, ND scientific discoveries can be secured.</a:t>
            </a:r>
          </a:p>
          <a:p>
            <a:pPr algn="l"/>
            <a:r>
              <a:rPr lang="en-US" sz="2400" b="0" i="0" dirty="0">
                <a:effectLst/>
                <a:latin typeface="Lato" panose="020F0502020204030203" pitchFamily="34" charset="0"/>
              </a:rPr>
              <a:t>The impact of blockchain goes way beyond the financial sectors.</a:t>
            </a:r>
          </a:p>
          <a:p>
            <a:pPr algn="l"/>
            <a:endParaRPr lang="en-US" sz="2400" b="0" i="0" dirty="0">
              <a:effectLst/>
              <a:latin typeface="Lato" panose="020F050202020403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Lato" panose="020F0502020204030203" pitchFamily="34" charset="0"/>
              </a:rPr>
              <a:t>Healthcare</a:t>
            </a:r>
            <a:endParaRPr lang="en-US" sz="2400" b="0" i="0" dirty="0">
              <a:effectLst/>
              <a:latin typeface="Lato" panose="020F050202020403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Lato" panose="020F0502020204030203" pitchFamily="34" charset="0"/>
              </a:rPr>
              <a:t>Retail</a:t>
            </a:r>
            <a:endParaRPr lang="en-US" sz="2400" b="0" i="0" dirty="0">
              <a:effectLst/>
              <a:latin typeface="Lato" panose="020F050202020403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Lato" panose="020F0502020204030203" pitchFamily="34" charset="0"/>
              </a:rPr>
              <a:t>Banking</a:t>
            </a:r>
            <a:endParaRPr lang="en-US" sz="2400" b="0" i="0" dirty="0">
              <a:effectLst/>
              <a:latin typeface="Lato" panose="020F050202020403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Lato" panose="020F0502020204030203" pitchFamily="34" charset="0"/>
              </a:rPr>
              <a:t>Insurance</a:t>
            </a:r>
            <a:endParaRPr lang="en-US" sz="2400" b="0" i="0" dirty="0">
              <a:effectLst/>
              <a:latin typeface="Lato" panose="020F050202020403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Lato" panose="020F0502020204030203" pitchFamily="34" charset="0"/>
              </a:rPr>
              <a:t>Telecom</a:t>
            </a:r>
            <a:r>
              <a:rPr lang="en-US" sz="2400" b="0" i="0" dirty="0">
                <a:effectLst/>
                <a:latin typeface="Lato" panose="020F0502020204030203" pitchFamily="34" charset="0"/>
              </a:rPr>
              <a:t> and so on</a:t>
            </a:r>
          </a:p>
        </p:txBody>
      </p:sp>
    </p:spTree>
    <p:extLst>
      <p:ext uri="{BB962C8B-B14F-4D97-AF65-F5344CB8AC3E}">
        <p14:creationId xmlns:p14="http://schemas.microsoft.com/office/powerpoint/2010/main" val="3567383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D7EF2-ADB3-47D8-9098-B9D78D7E7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113" b="106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0B93D1-2298-4AC5-AAFC-6E56C55F0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698" y="5437474"/>
            <a:ext cx="2440282" cy="13716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1FD7D76-B3C2-4668-9AE8-7EA5225A9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2802" y="1963512"/>
            <a:ext cx="6760546" cy="1475013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chemeClr val="tx1"/>
                </a:solidFill>
              </a:rPr>
              <a:t>THANK YOU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Graphic 3" descr="Smiling face with no fill">
            <a:extLst>
              <a:ext uri="{FF2B5EF4-FFF2-40B4-BE49-F238E27FC236}">
                <a16:creationId xmlns:a16="http://schemas.microsoft.com/office/drawing/2014/main" id="{C50E215F-048E-4C4A-8D8B-669E6FC2F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19950" y="26289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5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D7EF2-ADB3-47D8-9098-B9D78D7E7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113" b="106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0B93D1-2298-4AC5-AAFC-6E56C55F0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698" y="5437474"/>
            <a:ext cx="2440282" cy="13716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EB08183-CC68-4556-BCE5-967C95616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8759" y="1453022"/>
            <a:ext cx="7566608" cy="1975978"/>
          </a:xfrm>
        </p:spPr>
        <p:txBody>
          <a:bodyPr>
            <a:normAutofit/>
          </a:bodyPr>
          <a:lstStyle/>
          <a:p>
            <a:pPr algn="ctr"/>
            <a:r>
              <a:rPr lang="en-US" sz="2400" b="0" i="0" cap="non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let's first understand </a:t>
            </a:r>
            <a:r>
              <a:rPr lang="en-US" sz="2400" b="0" i="0" cap="none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intermediaries</a:t>
            </a:r>
            <a:r>
              <a:rPr lang="en-US" sz="2400" b="0" i="0" cap="none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and their role in-detail before we delve into Blockchain</a:t>
            </a:r>
            <a:endParaRPr lang="en-US" sz="2400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098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D7EF2-ADB3-47D8-9098-B9D78D7E7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113" b="106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0B93D1-2298-4AC5-AAFC-6E56C55F0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698" y="5437474"/>
            <a:ext cx="2440282" cy="1371601"/>
          </a:xfrm>
          <a:prstGeom prst="rect">
            <a:avLst/>
          </a:prstGeom>
        </p:spPr>
      </p:pic>
      <p:pic>
        <p:nvPicPr>
          <p:cNvPr id="2050" name="Picture 2" descr="Guardian - Intermediaries">
            <a:extLst>
              <a:ext uri="{FF2B5EF4-FFF2-40B4-BE49-F238E27FC236}">
                <a16:creationId xmlns:a16="http://schemas.microsoft.com/office/drawing/2014/main" id="{CCD12F16-B883-418F-89D9-5024F3438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62" y="188945"/>
            <a:ext cx="4853473" cy="404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84FD91-173A-44A6-A31A-CF9A879813AD}"/>
              </a:ext>
            </a:extLst>
          </p:cNvPr>
          <p:cNvSpPr txBox="1"/>
          <p:nvPr/>
        </p:nvSpPr>
        <p:spPr>
          <a:xfrm>
            <a:off x="193610" y="4622423"/>
            <a:ext cx="11998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Lato" panose="020F0502020204030203" pitchFamily="34" charset="0"/>
              </a:rPr>
              <a:t>Banks and Governments</a:t>
            </a:r>
            <a:r>
              <a:rPr lang="en-US" b="0" i="0" dirty="0">
                <a:effectLst/>
                <a:latin typeface="Lato" panose="020F0502020204030203" pitchFamily="34" charset="0"/>
              </a:rPr>
              <a:t> act as intermediaries creating trust and certainty by facilitating the transaction of goods and services.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20B55E-439C-4E38-AEBE-7163F3AA14D8}"/>
              </a:ext>
            </a:extLst>
          </p:cNvPr>
          <p:cNvSpPr txBox="1"/>
          <p:nvPr/>
        </p:nvSpPr>
        <p:spPr>
          <a:xfrm>
            <a:off x="632149" y="5551367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B5B5B5"/>
                </a:solidFill>
                <a:effectLst/>
                <a:latin typeface="Lato" panose="020F0502020204030203" pitchFamily="34" charset="0"/>
              </a:rPr>
              <a:t>Electronic Payment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B5B5B5"/>
                </a:solidFill>
                <a:effectLst/>
                <a:latin typeface="Lato" panose="020F0502020204030203" pitchFamily="34" charset="0"/>
              </a:rPr>
              <a:t>Real Estate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246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D7EF2-ADB3-47D8-9098-B9D78D7E7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113" b="106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0B93D1-2298-4AC5-AAFC-6E56C55F0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698" y="5437474"/>
            <a:ext cx="2440282" cy="1371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96EBCF-7D3E-4E0E-AD70-D594ED02ABB5}"/>
              </a:ext>
            </a:extLst>
          </p:cNvPr>
          <p:cNvSpPr txBox="1"/>
          <p:nvPr/>
        </p:nvSpPr>
        <p:spPr>
          <a:xfrm>
            <a:off x="706795" y="240869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Lato" panose="020F0502020204030203" pitchFamily="34" charset="0"/>
              </a:rPr>
              <a:t>Life Without Intermediaries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2057CE-3717-46AF-B2CB-2A5AA6ACFF22}"/>
              </a:ext>
            </a:extLst>
          </p:cNvPr>
          <p:cNvSpPr txBox="1"/>
          <p:nvPr/>
        </p:nvSpPr>
        <p:spPr>
          <a:xfrm>
            <a:off x="706795" y="1712969"/>
            <a:ext cx="881976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Let's imagine </a:t>
            </a:r>
            <a:r>
              <a:rPr lang="en-US" sz="2200" dirty="0">
                <a:solidFill>
                  <a:srgbClr val="FFC000"/>
                </a:solidFill>
              </a:rPr>
              <a:t>direct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FC000"/>
                </a:solidFill>
              </a:rPr>
              <a:t>business-to-business</a:t>
            </a:r>
            <a:r>
              <a:rPr lang="en-US" sz="2200" dirty="0"/>
              <a:t> or </a:t>
            </a:r>
            <a:r>
              <a:rPr lang="en-US" sz="2200" dirty="0">
                <a:solidFill>
                  <a:srgbClr val="FFC000"/>
                </a:solidFill>
              </a:rPr>
              <a:t>peer-to-peer transactions</a:t>
            </a:r>
            <a:r>
              <a:rPr lang="en-US" sz="2200" dirty="0"/>
              <a:t> without the involvement of any</a:t>
            </a:r>
          </a:p>
          <a:p>
            <a:endParaRPr lang="en-US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Banks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Government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Intermediaries of any kind.</a:t>
            </a:r>
          </a:p>
          <a:p>
            <a:pPr lvl="1"/>
            <a:endParaRPr lang="en-US" sz="2200" dirty="0"/>
          </a:p>
          <a:p>
            <a:r>
              <a:rPr lang="en-US" sz="2200" dirty="0"/>
              <a:t>And </a:t>
            </a:r>
            <a:r>
              <a:rPr lang="en-US" sz="2400" dirty="0">
                <a:solidFill>
                  <a:srgbClr val="FFC000"/>
                </a:solidFill>
              </a:rPr>
              <a:t>what if a Technology</a:t>
            </a:r>
            <a:r>
              <a:rPr lang="en-US" sz="2200" dirty="0"/>
              <a:t> could provide you the same experience without giving room for any delays due to a process or regulation without compromising on the security aspect.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31901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D7EF2-ADB3-47D8-9098-B9D78D7E7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113" b="106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0B93D1-2298-4AC5-AAFC-6E56C55F0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698" y="5437474"/>
            <a:ext cx="2440282" cy="1371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261B2B-8DE4-4B88-BD15-629113A98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916" y="1890621"/>
            <a:ext cx="3011004" cy="1693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4201EC-6D38-428B-89AA-59FABAC859AA}"/>
              </a:ext>
            </a:extLst>
          </p:cNvPr>
          <p:cNvSpPr txBox="1"/>
          <p:nvPr/>
        </p:nvSpPr>
        <p:spPr>
          <a:xfrm>
            <a:off x="2684885" y="2478454"/>
            <a:ext cx="24936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FFC000"/>
                </a:solidFill>
              </a:rPr>
              <a:t>But how?</a:t>
            </a:r>
          </a:p>
        </p:txBody>
      </p:sp>
    </p:spTree>
    <p:extLst>
      <p:ext uri="{BB962C8B-B14F-4D97-AF65-F5344CB8AC3E}">
        <p14:creationId xmlns:p14="http://schemas.microsoft.com/office/powerpoint/2010/main" val="2844381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D7EF2-ADB3-47D8-9098-B9D78D7E7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113" b="1061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0B93D1-2298-4AC5-AAFC-6E56C55F0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698" y="5437474"/>
            <a:ext cx="2440282" cy="1371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FFFF1C-1EBD-4F0A-8412-91EC01B2C02D}"/>
              </a:ext>
            </a:extLst>
          </p:cNvPr>
          <p:cNvSpPr txBox="1"/>
          <p:nvPr/>
        </p:nvSpPr>
        <p:spPr>
          <a:xfrm>
            <a:off x="2086170" y="2992408"/>
            <a:ext cx="84574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dirty="0">
                <a:effectLst/>
                <a:latin typeface="Lato" panose="020F0502020204030203" pitchFamily="34" charset="0"/>
              </a:rPr>
              <a:t>Welcome to the World of Blockchain!</a:t>
            </a:r>
          </a:p>
        </p:txBody>
      </p:sp>
    </p:spTree>
    <p:extLst>
      <p:ext uri="{BB962C8B-B14F-4D97-AF65-F5344CB8AC3E}">
        <p14:creationId xmlns:p14="http://schemas.microsoft.com/office/powerpoint/2010/main" val="522453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D7EF2-ADB3-47D8-9098-B9D78D7E7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113" b="106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F5C0634-367E-48C5-A8CA-8E00ED6C1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5727" y="-193831"/>
            <a:ext cx="6760546" cy="1475013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chemeClr val="tx1"/>
                </a:solidFill>
              </a:rPr>
              <a:t>W</a:t>
            </a:r>
            <a:r>
              <a:rPr lang="en-US" sz="4000" dirty="0">
                <a:solidFill>
                  <a:schemeClr val="tx1"/>
                </a:solidFill>
              </a:rPr>
              <a:t>HAT IS THE BLOCKCHAIN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82D24-B5FD-4B8B-8AD4-7DB06D2B1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430" y="5223753"/>
            <a:ext cx="2907550" cy="1634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9EDBE7-2183-423F-AE3C-03BB609EEC10}"/>
              </a:ext>
            </a:extLst>
          </p:cNvPr>
          <p:cNvSpPr txBox="1"/>
          <p:nvPr/>
        </p:nvSpPr>
        <p:spPr>
          <a:xfrm>
            <a:off x="295176" y="2273403"/>
            <a:ext cx="1147529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Lato" panose="020F0502020204030203" pitchFamily="34" charset="0"/>
              </a:rPr>
              <a:t>Blockchain technology</a:t>
            </a:r>
            <a:r>
              <a:rPr lang="en-US" sz="2400" b="0" i="0" dirty="0">
                <a:effectLst/>
                <a:latin typeface="Lato" panose="020F0502020204030203" pitchFamily="34" charset="0"/>
              </a:rPr>
              <a:t> creates</a:t>
            </a:r>
            <a:r>
              <a:rPr lang="en-US" sz="2400" b="1" i="0" dirty="0">
                <a:solidFill>
                  <a:srgbClr val="CCCCCC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decentralized</a:t>
            </a:r>
            <a:r>
              <a:rPr lang="en-US" sz="2400" b="1" i="0" dirty="0">
                <a:solidFill>
                  <a:srgbClr val="CCCCCC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sz="2400" b="1" i="0" dirty="0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digital public record of </a:t>
            </a:r>
            <a:r>
              <a:rPr lang="en-US" sz="2400" b="1" i="0" dirty="0" err="1">
                <a:solidFill>
                  <a:srgbClr val="FFC000"/>
                </a:solidFill>
                <a:effectLst/>
                <a:latin typeface="Lato" panose="020F0502020204030203" pitchFamily="34" charset="0"/>
              </a:rPr>
              <a:t>transation</a:t>
            </a:r>
            <a:r>
              <a:rPr lang="en-US" sz="2400" b="1" i="0" dirty="0">
                <a:solidFill>
                  <a:srgbClr val="CCCCCC"/>
                </a:solidFill>
                <a:effectLst/>
                <a:latin typeface="Lato" panose="020F0502020204030203" pitchFamily="34" charset="0"/>
              </a:rPr>
              <a:t> </a:t>
            </a:r>
          </a:p>
          <a:p>
            <a:r>
              <a:rPr lang="en-US" sz="2400" b="1" dirty="0">
                <a:latin typeface="Lato" panose="020F0502020204030203" pitchFamily="34" charset="0"/>
              </a:rPr>
              <a:t>Which are</a:t>
            </a:r>
          </a:p>
          <a:p>
            <a:endParaRPr lang="en-US" sz="2400" b="1" dirty="0">
              <a:latin typeface="Lato" panose="020F050202020403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Lato" panose="020F0502020204030203" pitchFamily="34" charset="0"/>
              </a:rPr>
              <a:t>Secure</a:t>
            </a:r>
            <a:endParaRPr lang="en-US" sz="2400" b="0" i="0" dirty="0">
              <a:effectLst/>
              <a:latin typeface="Lato" panose="020F050202020403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Lato" panose="020F0502020204030203" pitchFamily="34" charset="0"/>
              </a:rPr>
              <a:t>Anonymous</a:t>
            </a:r>
            <a:endParaRPr lang="en-US" sz="2400" b="0" i="0" dirty="0">
              <a:effectLst/>
              <a:latin typeface="Lato" panose="020F050202020403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Lato" panose="020F0502020204030203" pitchFamily="34" charset="0"/>
              </a:rPr>
              <a:t>Tamper-proof</a:t>
            </a:r>
            <a:endParaRPr lang="en-US" sz="2400" b="0" i="0" dirty="0">
              <a:effectLst/>
              <a:latin typeface="Lato" panose="020F050202020403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Lato" panose="020F0502020204030203" pitchFamily="34" charset="0"/>
              </a:rPr>
              <a:t>Unchangeable</a:t>
            </a:r>
            <a:endParaRPr lang="en-US" sz="2400" b="0" i="0" dirty="0">
              <a:effectLst/>
              <a:latin typeface="Lato" panose="020F0502020204030203" pitchFamily="34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794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D7EF2-ADB3-47D8-9098-B9D78D7E7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113" b="106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0B93D1-2298-4AC5-AAFC-6E56C55F0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698" y="5437474"/>
            <a:ext cx="2440282" cy="1371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0F6BBF-FF5A-4F6D-9AE8-C79834AA91E8}"/>
              </a:ext>
            </a:extLst>
          </p:cNvPr>
          <p:cNvSpPr txBox="1"/>
          <p:nvPr/>
        </p:nvSpPr>
        <p:spPr>
          <a:xfrm>
            <a:off x="1532165" y="2267539"/>
            <a:ext cx="96688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"Blockchain raised a business value, which will cross $3.1 trillion by 2030", according to Gartner's Blockchain trend insight report 2017.</a:t>
            </a:r>
          </a:p>
        </p:txBody>
      </p:sp>
      <p:pic>
        <p:nvPicPr>
          <p:cNvPr id="7" name="Graphic 6" descr="Lightbulb and pencil">
            <a:extLst>
              <a:ext uri="{FF2B5EF4-FFF2-40B4-BE49-F238E27FC236}">
                <a16:creationId xmlns:a16="http://schemas.microsoft.com/office/drawing/2014/main" id="{F8FF299F-6D81-47B2-8144-BE9BA2D90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319" y="21841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0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D7EF2-ADB3-47D8-9098-B9D78D7E7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113" b="106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0B93D1-2298-4AC5-AAFC-6E56C55F0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698" y="5437474"/>
            <a:ext cx="2440282" cy="1371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ED5E7-2E28-402D-A67E-995BCD7680FE}"/>
              </a:ext>
            </a:extLst>
          </p:cNvPr>
          <p:cNvSpPr txBox="1"/>
          <p:nvPr/>
        </p:nvSpPr>
        <p:spPr>
          <a:xfrm>
            <a:off x="286917" y="361174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Lato" panose="020F0502020204030203" pitchFamily="34" charset="0"/>
              </a:rPr>
              <a:t>Evolution of Blockchain</a:t>
            </a:r>
          </a:p>
        </p:txBody>
      </p:sp>
      <p:pic>
        <p:nvPicPr>
          <p:cNvPr id="4098" name="Picture 2" descr="Evolution of Blockchain">
            <a:extLst>
              <a:ext uri="{FF2B5EF4-FFF2-40B4-BE49-F238E27FC236}">
                <a16:creationId xmlns:a16="http://schemas.microsoft.com/office/drawing/2014/main" id="{D42DC723-E4BC-40D2-AC56-69FB7F5BB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54" y="1092588"/>
            <a:ext cx="6477000" cy="539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293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412524"/>
      </a:dk2>
      <a:lt2>
        <a:srgbClr val="E8E8E2"/>
      </a:lt2>
      <a:accent1>
        <a:srgbClr val="8CA5CD"/>
      </a:accent1>
      <a:accent2>
        <a:srgbClr val="7876C3"/>
      </a:accent2>
      <a:accent3>
        <a:srgbClr val="AB8FCE"/>
      </a:accent3>
      <a:accent4>
        <a:srgbClr val="C39876"/>
      </a:accent4>
      <a:accent5>
        <a:srgbClr val="ACA477"/>
      </a:accent5>
      <a:accent6>
        <a:srgbClr val="99AC68"/>
      </a:accent6>
      <a:hlink>
        <a:srgbClr val="848651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449</Words>
  <Application>Microsoft Office PowerPoint</Application>
  <PresentationFormat>Widescreen</PresentationFormat>
  <Paragraphs>68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Gill Sans MT</vt:lpstr>
      <vt:lpstr>Lato</vt:lpstr>
      <vt:lpstr>Wingdings 2</vt:lpstr>
      <vt:lpstr>DividendVTI</vt:lpstr>
      <vt:lpstr>Blockchain Technology</vt:lpstr>
      <vt:lpstr>let's first understand intermediaries and their role in-detail before we delve into Blockchain</vt:lpstr>
      <vt:lpstr>PowerPoint Presentation</vt:lpstr>
      <vt:lpstr>PowerPoint Presentation</vt:lpstr>
      <vt:lpstr>PowerPoint Presentation</vt:lpstr>
      <vt:lpstr>PowerPoint Presentation</vt:lpstr>
      <vt:lpstr>WHAT IS THE BLOCKCHAIN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Technology</dc:title>
  <cp:lastModifiedBy>Bibhuti Swain</cp:lastModifiedBy>
  <cp:revision>6</cp:revision>
  <dcterms:created xsi:type="dcterms:W3CDTF">2019-08-08T08:28:13Z</dcterms:created>
  <dcterms:modified xsi:type="dcterms:W3CDTF">2022-03-19T17:27:21Z</dcterms:modified>
</cp:coreProperties>
</file>